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7_183FDB61.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267" r:id="rId6"/>
    <p:sldId id="268" r:id="rId7"/>
    <p:sldId id="269" r:id="rId8"/>
    <p:sldId id="271" r:id="rId9"/>
    <p:sldId id="272" r:id="rId10"/>
    <p:sldId id="273" r:id="rId11"/>
    <p:sldId id="274" r:id="rId12"/>
    <p:sldId id="275" r:id="rId13"/>
    <p:sldId id="276" r:id="rId14"/>
    <p:sldId id="277" r:id="rId15"/>
    <p:sldId id="278" r:id="rId16"/>
    <p:sldId id="279" r:id="rId17"/>
    <p:sldId id="280" r:id="rId18"/>
    <p:sldId id="292" r:id="rId19"/>
    <p:sldId id="281" r:id="rId20"/>
    <p:sldId id="282" r:id="rId21"/>
    <p:sldId id="283" r:id="rId22"/>
    <p:sldId id="284" r:id="rId23"/>
    <p:sldId id="286" r:id="rId24"/>
    <p:sldId id="288" r:id="rId25"/>
    <p:sldId id="289" r:id="rId26"/>
    <p:sldId id="290" r:id="rId27"/>
    <p:sldId id="291"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D77354-08B3-C85A-2274-D5D2252FE719}" name="Bishop, Shannon" initials="BS" userId="S::seg120@psu.edu::704857ae-6254-4cd4-b151-bc47948d421a" providerId="AD"/>
  <p188:author id="{D03C31D3-12A2-6BFB-C23F-D9346350509C}" name="Wiest, Kathy" initials="KW" userId="S::kmw18@psu.edu::86e9d09a-c382-4619-aedc-4b951fec4e3b" providerId="AD"/>
  <p188:author id="{3A04F0E8-F6F7-42C8-2DAB-B75113A0D234}" name="Cai, Guoray" initials="CG" userId="S::gxc26@psu.edu::2ea759e2-6d47-4462-bb28-57c5def7a8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ouffer, Elizabeth Marie" initials="SEM" lastIdx="1" clrIdx="0">
    <p:extLst>
      <p:ext uri="{19B8F6BF-5375-455C-9EA6-DF929625EA0E}">
        <p15:presenceInfo xmlns:p15="http://schemas.microsoft.com/office/powerpoint/2012/main" userId="S::emg5338@psu.edu::751277e6-5a77-4111-969a-6fe0ad9656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5185" autoAdjust="0"/>
  </p:normalViewPr>
  <p:slideViewPr>
    <p:cSldViewPr snapToGrid="0">
      <p:cViewPr varScale="1">
        <p:scale>
          <a:sx n="52" d="100"/>
          <a:sy n="52" d="100"/>
        </p:scale>
        <p:origin x="116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shop, Shannon" userId="704857ae-6254-4cd4-b151-bc47948d421a" providerId="ADAL" clId="{8329717C-9B3C-4B0F-B0FE-4EE76A8030EA}"/>
    <pc:docChg chg="custSel modSld">
      <pc:chgData name="Bishop, Shannon" userId="704857ae-6254-4cd4-b151-bc47948d421a" providerId="ADAL" clId="{8329717C-9B3C-4B0F-B0FE-4EE76A8030EA}" dt="2024-02-23T14:16:05.502" v="1432" actId="1076"/>
      <pc:docMkLst>
        <pc:docMk/>
      </pc:docMkLst>
      <pc:sldChg chg="modSp mod delCm modNotesTx">
        <pc:chgData name="Bishop, Shannon" userId="704857ae-6254-4cd4-b151-bc47948d421a" providerId="ADAL" clId="{8329717C-9B3C-4B0F-B0FE-4EE76A8030EA}" dt="2024-02-23T13:42:54.459" v="636" actId="20577"/>
        <pc:sldMkLst>
          <pc:docMk/>
          <pc:sldMk cId="155241560" sldId="272"/>
        </pc:sldMkLst>
        <pc:spChg chg="mod">
          <ac:chgData name="Bishop, Shannon" userId="704857ae-6254-4cd4-b151-bc47948d421a" providerId="ADAL" clId="{8329717C-9B3C-4B0F-B0FE-4EE76A8030EA}" dt="2024-02-23T13:41:16.561" v="491" actId="114"/>
          <ac:spMkLst>
            <pc:docMk/>
            <pc:sldMk cId="155241560" sldId="272"/>
            <ac:spMk id="3" creationId="{41A7E251-762D-44B3-93F0-0823EF5D3695}"/>
          </ac:spMkLst>
        </pc:spChg>
        <pc:extLst>
          <p:ext xmlns:p="http://schemas.openxmlformats.org/presentationml/2006/main" uri="{D6D511B9-2390-475A-947B-AFAB55BFBCF1}">
            <pc226:cmChg xmlns:pc226="http://schemas.microsoft.com/office/powerpoint/2022/06/main/command" chg="del">
              <pc226:chgData name="Bishop, Shannon" userId="704857ae-6254-4cd4-b151-bc47948d421a" providerId="ADAL" clId="{8329717C-9B3C-4B0F-B0FE-4EE76A8030EA}" dt="2024-02-23T13:37:26.203" v="2"/>
              <pc2:cmMkLst xmlns:pc2="http://schemas.microsoft.com/office/powerpoint/2019/9/main/command">
                <pc:docMk/>
                <pc:sldMk cId="155241560" sldId="272"/>
                <pc2:cmMk id="{02CA6CD6-DCC5-624D-8854-498A74BD3DBA}"/>
              </pc2:cmMkLst>
            </pc226:cmChg>
          </p:ext>
        </pc:extLst>
      </pc:sldChg>
      <pc:sldChg chg="modSp mod modCm modNotesTx">
        <pc:chgData name="Bishop, Shannon" userId="704857ae-6254-4cd4-b151-bc47948d421a" providerId="ADAL" clId="{8329717C-9B3C-4B0F-B0FE-4EE76A8030EA}" dt="2024-02-23T13:44:31.426" v="877" actId="20577"/>
        <pc:sldMkLst>
          <pc:docMk/>
          <pc:sldMk cId="2774436525" sldId="274"/>
        </pc:sldMkLst>
        <pc:spChg chg="mod">
          <ac:chgData name="Bishop, Shannon" userId="704857ae-6254-4cd4-b151-bc47948d421a" providerId="ADAL" clId="{8329717C-9B3C-4B0F-B0FE-4EE76A8030EA}" dt="2024-02-23T13:43:24.538" v="645" actId="20577"/>
          <ac:spMkLst>
            <pc:docMk/>
            <pc:sldMk cId="2774436525" sldId="274"/>
            <ac:spMk id="3" creationId="{4B6CAA6B-E1DD-4AB7-B0E6-50856CC2CFEE}"/>
          </ac:spMkLst>
        </pc:spChg>
        <pc:extLst>
          <p:ext xmlns:p="http://schemas.openxmlformats.org/presentationml/2006/main" uri="{D6D511B9-2390-475A-947B-AFAB55BFBCF1}">
            <pc226:cmChg xmlns:pc226="http://schemas.microsoft.com/office/powerpoint/2022/06/main/command" chg="mod">
              <pc226:chgData name="Bishop, Shannon" userId="704857ae-6254-4cd4-b151-bc47948d421a" providerId="ADAL" clId="{8329717C-9B3C-4B0F-B0FE-4EE76A8030EA}" dt="2024-02-23T13:43:24.538" v="645" actId="20577"/>
              <pc2:cmMkLst xmlns:pc2="http://schemas.microsoft.com/office/powerpoint/2019/9/main/command">
                <pc:docMk/>
                <pc:sldMk cId="2774436525" sldId="274"/>
                <pc2:cmMk id="{BAFB2C66-7153-AC4E-816A-CCD617D353AA}"/>
              </pc2:cmMkLst>
            </pc226:cmChg>
            <pc226:cmChg xmlns:pc226="http://schemas.microsoft.com/office/powerpoint/2022/06/main/command" chg="mod">
              <pc226:chgData name="Bishop, Shannon" userId="704857ae-6254-4cd4-b151-bc47948d421a" providerId="ADAL" clId="{8329717C-9B3C-4B0F-B0FE-4EE76A8030EA}" dt="2024-02-23T13:43:24.538" v="645" actId="20577"/>
              <pc2:cmMkLst xmlns:pc2="http://schemas.microsoft.com/office/powerpoint/2019/9/main/command">
                <pc:docMk/>
                <pc:sldMk cId="2774436525" sldId="274"/>
                <pc2:cmMk id="{D8546EEC-4B9B-480E-AB70-9A71CCBF18D8}"/>
              </pc2:cmMkLst>
            </pc226:cmChg>
          </p:ext>
        </pc:extLst>
      </pc:sldChg>
      <pc:sldChg chg="modSp mod">
        <pc:chgData name="Bishop, Shannon" userId="704857ae-6254-4cd4-b151-bc47948d421a" providerId="ADAL" clId="{8329717C-9B3C-4B0F-B0FE-4EE76A8030EA}" dt="2024-02-23T13:46:55.827" v="1148" actId="20577"/>
        <pc:sldMkLst>
          <pc:docMk/>
          <pc:sldMk cId="3983937506" sldId="275"/>
        </pc:sldMkLst>
        <pc:spChg chg="mod">
          <ac:chgData name="Bishop, Shannon" userId="704857ae-6254-4cd4-b151-bc47948d421a" providerId="ADAL" clId="{8329717C-9B3C-4B0F-B0FE-4EE76A8030EA}" dt="2024-02-23T13:46:55.827" v="1148" actId="20577"/>
          <ac:spMkLst>
            <pc:docMk/>
            <pc:sldMk cId="3983937506" sldId="275"/>
            <ac:spMk id="3" creationId="{AD8F08A5-9204-4B26-B87C-C4D6D603CB13}"/>
          </ac:spMkLst>
        </pc:spChg>
      </pc:sldChg>
      <pc:sldChg chg="modSp mod modNotesTx">
        <pc:chgData name="Bishop, Shannon" userId="704857ae-6254-4cd4-b151-bc47948d421a" providerId="ADAL" clId="{8329717C-9B3C-4B0F-B0FE-4EE76A8030EA}" dt="2024-02-23T13:47:41.908" v="1149" actId="6549"/>
        <pc:sldMkLst>
          <pc:docMk/>
          <pc:sldMk cId="2517383341" sldId="276"/>
        </pc:sldMkLst>
        <pc:spChg chg="mod">
          <ac:chgData name="Bishop, Shannon" userId="704857ae-6254-4cd4-b151-bc47948d421a" providerId="ADAL" clId="{8329717C-9B3C-4B0F-B0FE-4EE76A8030EA}" dt="2024-02-21T19:49:05.941" v="1" actId="20577"/>
          <ac:spMkLst>
            <pc:docMk/>
            <pc:sldMk cId="2517383341" sldId="276"/>
            <ac:spMk id="3" creationId="{CFE932E3-865F-4294-9AAF-0CA1B98CF66F}"/>
          </ac:spMkLst>
        </pc:spChg>
      </pc:sldChg>
      <pc:sldChg chg="modSp mod modNotesTx">
        <pc:chgData name="Bishop, Shannon" userId="704857ae-6254-4cd4-b151-bc47948d421a" providerId="ADAL" clId="{8329717C-9B3C-4B0F-B0FE-4EE76A8030EA}" dt="2024-02-23T14:09:55.043" v="1245" actId="20577"/>
        <pc:sldMkLst>
          <pc:docMk/>
          <pc:sldMk cId="406838113" sldId="279"/>
        </pc:sldMkLst>
        <pc:spChg chg="mod">
          <ac:chgData name="Bishop, Shannon" userId="704857ae-6254-4cd4-b151-bc47948d421a" providerId="ADAL" clId="{8329717C-9B3C-4B0F-B0FE-4EE76A8030EA}" dt="2024-02-23T13:52:22.470" v="1204" actId="20577"/>
          <ac:spMkLst>
            <pc:docMk/>
            <pc:sldMk cId="406838113" sldId="279"/>
            <ac:spMk id="3" creationId="{8CC484B1-D2A5-49F9-9F09-7D8B6A55FEAD}"/>
          </ac:spMkLst>
        </pc:spChg>
      </pc:sldChg>
      <pc:sldChg chg="modSp modNotesTx">
        <pc:chgData name="Bishop, Shannon" userId="704857ae-6254-4cd4-b151-bc47948d421a" providerId="ADAL" clId="{8329717C-9B3C-4B0F-B0FE-4EE76A8030EA}" dt="2024-02-23T14:12:10.914" v="1422" actId="20577"/>
        <pc:sldMkLst>
          <pc:docMk/>
          <pc:sldMk cId="678752123" sldId="281"/>
        </pc:sldMkLst>
        <pc:graphicFrameChg chg="mod">
          <ac:chgData name="Bishop, Shannon" userId="704857ae-6254-4cd4-b151-bc47948d421a" providerId="ADAL" clId="{8329717C-9B3C-4B0F-B0FE-4EE76A8030EA}" dt="2024-02-23T14:11:35.325" v="1311" actId="20577"/>
          <ac:graphicFrameMkLst>
            <pc:docMk/>
            <pc:sldMk cId="678752123" sldId="281"/>
            <ac:graphicFrameMk id="4" creationId="{8CB7E122-7ACB-4D35-8A8C-45E2508C223C}"/>
          </ac:graphicFrameMkLst>
        </pc:graphicFrameChg>
      </pc:sldChg>
      <pc:sldChg chg="modSp">
        <pc:chgData name="Bishop, Shannon" userId="704857ae-6254-4cd4-b151-bc47948d421a" providerId="ADAL" clId="{8329717C-9B3C-4B0F-B0FE-4EE76A8030EA}" dt="2024-02-23T14:14:20.617" v="1425" actId="20577"/>
        <pc:sldMkLst>
          <pc:docMk/>
          <pc:sldMk cId="4193771427" sldId="283"/>
        </pc:sldMkLst>
        <pc:graphicFrameChg chg="mod">
          <ac:chgData name="Bishop, Shannon" userId="704857ae-6254-4cd4-b151-bc47948d421a" providerId="ADAL" clId="{8329717C-9B3C-4B0F-B0FE-4EE76A8030EA}" dt="2024-02-23T14:14:20.617" v="1425" actId="20577"/>
          <ac:graphicFrameMkLst>
            <pc:docMk/>
            <pc:sldMk cId="4193771427" sldId="283"/>
            <ac:graphicFrameMk id="8" creationId="{37022CB9-8C19-4AE8-BFE9-6038811D2118}"/>
          </ac:graphicFrameMkLst>
        </pc:graphicFrameChg>
      </pc:sldChg>
      <pc:sldChg chg="modSp mod">
        <pc:chgData name="Bishop, Shannon" userId="704857ae-6254-4cd4-b151-bc47948d421a" providerId="ADAL" clId="{8329717C-9B3C-4B0F-B0FE-4EE76A8030EA}" dt="2024-02-23T14:15:22.520" v="1429" actId="20577"/>
        <pc:sldMkLst>
          <pc:docMk/>
          <pc:sldMk cId="1178763906" sldId="286"/>
        </pc:sldMkLst>
        <pc:spChg chg="mod">
          <ac:chgData name="Bishop, Shannon" userId="704857ae-6254-4cd4-b151-bc47948d421a" providerId="ADAL" clId="{8329717C-9B3C-4B0F-B0FE-4EE76A8030EA}" dt="2024-02-23T14:15:22.520" v="1429" actId="20577"/>
          <ac:spMkLst>
            <pc:docMk/>
            <pc:sldMk cId="1178763906" sldId="286"/>
            <ac:spMk id="3" creationId="{094CA114-BB86-4C66-95CE-3CE013717254}"/>
          </ac:spMkLst>
        </pc:spChg>
      </pc:sldChg>
      <pc:sldChg chg="modSp mod">
        <pc:chgData name="Bishop, Shannon" userId="704857ae-6254-4cd4-b151-bc47948d421a" providerId="ADAL" clId="{8329717C-9B3C-4B0F-B0FE-4EE76A8030EA}" dt="2024-02-23T14:16:05.502" v="1432" actId="1076"/>
        <pc:sldMkLst>
          <pc:docMk/>
          <pc:sldMk cId="2537182393" sldId="291"/>
        </pc:sldMkLst>
        <pc:spChg chg="mod">
          <ac:chgData name="Bishop, Shannon" userId="704857ae-6254-4cd4-b151-bc47948d421a" providerId="ADAL" clId="{8329717C-9B3C-4B0F-B0FE-4EE76A8030EA}" dt="2024-02-23T14:15:51.441" v="1430" actId="20577"/>
          <ac:spMkLst>
            <pc:docMk/>
            <pc:sldMk cId="2537182393" sldId="291"/>
            <ac:spMk id="2" creationId="{21842291-EB73-4248-B39D-F706C1D1FAF3}"/>
          </ac:spMkLst>
        </pc:spChg>
        <pc:spChg chg="mod">
          <ac:chgData name="Bishop, Shannon" userId="704857ae-6254-4cd4-b151-bc47948d421a" providerId="ADAL" clId="{8329717C-9B3C-4B0F-B0FE-4EE76A8030EA}" dt="2024-02-23T14:16:05.502" v="1432" actId="1076"/>
          <ac:spMkLst>
            <pc:docMk/>
            <pc:sldMk cId="2537182393" sldId="291"/>
            <ac:spMk id="3" creationId="{725C0E6D-0920-4C1D-8091-233DD204D17E}"/>
          </ac:spMkLst>
        </pc:spChg>
      </pc:sldChg>
      <pc:sldChg chg="modSp mod">
        <pc:chgData name="Bishop, Shannon" userId="704857ae-6254-4cd4-b151-bc47948d421a" providerId="ADAL" clId="{8329717C-9B3C-4B0F-B0FE-4EE76A8030EA}" dt="2024-02-23T14:10:49.859" v="1269" actId="20577"/>
        <pc:sldMkLst>
          <pc:docMk/>
          <pc:sldMk cId="703285974" sldId="292"/>
        </pc:sldMkLst>
        <pc:spChg chg="mod">
          <ac:chgData name="Bishop, Shannon" userId="704857ae-6254-4cd4-b151-bc47948d421a" providerId="ADAL" clId="{8329717C-9B3C-4B0F-B0FE-4EE76A8030EA}" dt="2024-02-23T14:10:49.859" v="1269" actId="20577"/>
          <ac:spMkLst>
            <pc:docMk/>
            <pc:sldMk cId="703285974" sldId="292"/>
            <ac:spMk id="3" creationId="{AD3803A6-3AF8-DF23-8AAB-7DAC5C838CD5}"/>
          </ac:spMkLst>
        </pc:spChg>
      </pc:sldChg>
    </pc:docChg>
  </pc:docChgLst>
  <pc:docChgLst>
    <pc:chgData name="Wiest, Kathy" userId="86e9d09a-c382-4619-aedc-4b951fec4e3b" providerId="ADAL" clId="{D77D7BC0-9ADA-40D1-B6B0-9116DE0BBE3B}"/>
    <pc:docChg chg="custSel delSld modSld">
      <pc:chgData name="Wiest, Kathy" userId="86e9d09a-c382-4619-aedc-4b951fec4e3b" providerId="ADAL" clId="{D77D7BC0-9ADA-40D1-B6B0-9116DE0BBE3B}" dt="2024-02-28T13:30:16.293" v="1643" actId="6549"/>
      <pc:docMkLst>
        <pc:docMk/>
      </pc:docMkLst>
      <pc:sldChg chg="modNotesTx">
        <pc:chgData name="Wiest, Kathy" userId="86e9d09a-c382-4619-aedc-4b951fec4e3b" providerId="ADAL" clId="{D77D7BC0-9ADA-40D1-B6B0-9116DE0BBE3B}" dt="2024-02-28T13:22:54.467" v="1617" actId="6549"/>
        <pc:sldMkLst>
          <pc:docMk/>
          <pc:sldMk cId="1771601021" sldId="257"/>
        </pc:sldMkLst>
      </pc:sldChg>
      <pc:sldChg chg="modSp del mod">
        <pc:chgData name="Wiest, Kathy" userId="86e9d09a-c382-4619-aedc-4b951fec4e3b" providerId="ADAL" clId="{D77D7BC0-9ADA-40D1-B6B0-9116DE0BBE3B}" dt="2024-02-25T01:23:39.930" v="1616" actId="2696"/>
        <pc:sldMkLst>
          <pc:docMk/>
          <pc:sldMk cId="2458750748" sldId="265"/>
        </pc:sldMkLst>
        <pc:spChg chg="mod">
          <ac:chgData name="Wiest, Kathy" userId="86e9d09a-c382-4619-aedc-4b951fec4e3b" providerId="ADAL" clId="{D77D7BC0-9ADA-40D1-B6B0-9116DE0BBE3B}" dt="2024-02-25T00:43:21.613" v="1284" actId="6549"/>
          <ac:spMkLst>
            <pc:docMk/>
            <pc:sldMk cId="2458750748" sldId="265"/>
            <ac:spMk id="3" creationId="{E71EEE9B-9053-4619-9DCB-C371DB9B45D8}"/>
          </ac:spMkLst>
        </pc:spChg>
      </pc:sldChg>
      <pc:sldChg chg="del">
        <pc:chgData name="Wiest, Kathy" userId="86e9d09a-c382-4619-aedc-4b951fec4e3b" providerId="ADAL" clId="{D77D7BC0-9ADA-40D1-B6B0-9116DE0BBE3B}" dt="2024-02-25T00:42:43.572" v="1280" actId="2696"/>
        <pc:sldMkLst>
          <pc:docMk/>
          <pc:sldMk cId="471965838" sldId="266"/>
        </pc:sldMkLst>
      </pc:sldChg>
      <pc:sldChg chg="modNotesTx">
        <pc:chgData name="Wiest, Kathy" userId="86e9d09a-c382-4619-aedc-4b951fec4e3b" providerId="ADAL" clId="{D77D7BC0-9ADA-40D1-B6B0-9116DE0BBE3B}" dt="2024-02-28T13:23:08.385" v="1618" actId="6549"/>
        <pc:sldMkLst>
          <pc:docMk/>
          <pc:sldMk cId="1023170987" sldId="267"/>
        </pc:sldMkLst>
      </pc:sldChg>
      <pc:sldChg chg="modNotesTx">
        <pc:chgData name="Wiest, Kathy" userId="86e9d09a-c382-4619-aedc-4b951fec4e3b" providerId="ADAL" clId="{D77D7BC0-9ADA-40D1-B6B0-9116DE0BBE3B}" dt="2024-02-28T13:23:39.038" v="1619" actId="6549"/>
        <pc:sldMkLst>
          <pc:docMk/>
          <pc:sldMk cId="214964945" sldId="268"/>
        </pc:sldMkLst>
      </pc:sldChg>
      <pc:sldChg chg="modNotesTx">
        <pc:chgData name="Wiest, Kathy" userId="86e9d09a-c382-4619-aedc-4b951fec4e3b" providerId="ADAL" clId="{D77D7BC0-9ADA-40D1-B6B0-9116DE0BBE3B}" dt="2024-02-28T13:23:44.225" v="1620" actId="6549"/>
        <pc:sldMkLst>
          <pc:docMk/>
          <pc:sldMk cId="802286310" sldId="269"/>
        </pc:sldMkLst>
      </pc:sldChg>
      <pc:sldChg chg="modNotesTx">
        <pc:chgData name="Wiest, Kathy" userId="86e9d09a-c382-4619-aedc-4b951fec4e3b" providerId="ADAL" clId="{D77D7BC0-9ADA-40D1-B6B0-9116DE0BBE3B}" dt="2024-02-28T13:23:48.076" v="1621" actId="6549"/>
        <pc:sldMkLst>
          <pc:docMk/>
          <pc:sldMk cId="3996902499" sldId="271"/>
        </pc:sldMkLst>
      </pc:sldChg>
      <pc:sldChg chg="modSp mod modCm modNotesTx">
        <pc:chgData name="Wiest, Kathy" userId="86e9d09a-c382-4619-aedc-4b951fec4e3b" providerId="ADAL" clId="{D77D7BC0-9ADA-40D1-B6B0-9116DE0BBE3B}" dt="2024-02-28T13:23:58.572" v="1622" actId="6549"/>
        <pc:sldMkLst>
          <pc:docMk/>
          <pc:sldMk cId="155241560" sldId="272"/>
        </pc:sldMkLst>
        <pc:graphicFrameChg chg="mod modGraphic">
          <ac:chgData name="Wiest, Kathy" userId="86e9d09a-c382-4619-aedc-4b951fec4e3b" providerId="ADAL" clId="{D77D7BC0-9ADA-40D1-B6B0-9116DE0BBE3B}" dt="2024-02-21T20:17:05.292" v="864" actId="33524"/>
          <ac:graphicFrameMkLst>
            <pc:docMk/>
            <pc:sldMk cId="155241560" sldId="272"/>
            <ac:graphicFrameMk id="4" creationId="{A5A9F561-C7FB-44E8-8AF2-3DD264FA9CE1}"/>
          </ac:graphicFrameMkLst>
        </pc:graphicFrameChg>
        <pc:extLst>
          <p:ext xmlns:p="http://schemas.openxmlformats.org/presentationml/2006/main" uri="{D6D511B9-2390-475A-947B-AFAB55BFBCF1}">
            <pc226:cmChg xmlns:pc226="http://schemas.microsoft.com/office/powerpoint/2022/06/main/command" chg="mod">
              <pc226:chgData name="Wiest, Kathy" userId="86e9d09a-c382-4619-aedc-4b951fec4e3b" providerId="ADAL" clId="{D77D7BC0-9ADA-40D1-B6B0-9116DE0BBE3B}" dt="2024-02-21T20:17:05.292" v="864" actId="33524"/>
              <pc2:cmMkLst xmlns:pc2="http://schemas.microsoft.com/office/powerpoint/2019/9/main/command">
                <pc:docMk/>
                <pc:sldMk cId="155241560" sldId="272"/>
                <pc2:cmMk id="{02CA6CD6-DCC5-624D-8854-498A74BD3DBA}"/>
              </pc2:cmMkLst>
            </pc226:cmChg>
          </p:ext>
        </pc:extLst>
      </pc:sldChg>
      <pc:sldChg chg="modNotesTx">
        <pc:chgData name="Wiest, Kathy" userId="86e9d09a-c382-4619-aedc-4b951fec4e3b" providerId="ADAL" clId="{D77D7BC0-9ADA-40D1-B6B0-9116DE0BBE3B}" dt="2024-02-28T13:24:03.224" v="1623" actId="6549"/>
        <pc:sldMkLst>
          <pc:docMk/>
          <pc:sldMk cId="1488417532" sldId="273"/>
        </pc:sldMkLst>
      </pc:sldChg>
      <pc:sldChg chg="delCm modNotesTx">
        <pc:chgData name="Wiest, Kathy" userId="86e9d09a-c382-4619-aedc-4b951fec4e3b" providerId="ADAL" clId="{D77D7BC0-9ADA-40D1-B6B0-9116DE0BBE3B}" dt="2024-02-28T13:27:06.422" v="1624" actId="6549"/>
        <pc:sldMkLst>
          <pc:docMk/>
          <pc:sldMk cId="2774436525" sldId="274"/>
        </pc:sldMkLst>
        <pc:extLst>
          <p:ext xmlns:p="http://schemas.openxmlformats.org/presentationml/2006/main" uri="{D6D511B9-2390-475A-947B-AFAB55BFBCF1}">
            <pc226:cmChg xmlns:pc226="http://schemas.microsoft.com/office/powerpoint/2022/06/main/command" chg="del">
              <pc226:chgData name="Wiest, Kathy" userId="86e9d09a-c382-4619-aedc-4b951fec4e3b" providerId="ADAL" clId="{D77D7BC0-9ADA-40D1-B6B0-9116DE0BBE3B}" dt="2024-02-25T00:50:36.127" v="1293"/>
              <pc2:cmMkLst xmlns:pc2="http://schemas.microsoft.com/office/powerpoint/2019/9/main/command">
                <pc:docMk/>
                <pc:sldMk cId="2774436525" sldId="274"/>
                <pc2:cmMk id="{BAFB2C66-7153-AC4E-816A-CCD617D353AA}"/>
              </pc2:cmMkLst>
            </pc226:cmChg>
            <pc226:cmChg xmlns:pc226="http://schemas.microsoft.com/office/powerpoint/2022/06/main/command" chg="del">
              <pc226:chgData name="Wiest, Kathy" userId="86e9d09a-c382-4619-aedc-4b951fec4e3b" providerId="ADAL" clId="{D77D7BC0-9ADA-40D1-B6B0-9116DE0BBE3B}" dt="2024-02-25T00:50:29.634" v="1292"/>
              <pc2:cmMkLst xmlns:pc2="http://schemas.microsoft.com/office/powerpoint/2019/9/main/command">
                <pc:docMk/>
                <pc:sldMk cId="2774436525" sldId="274"/>
                <pc2:cmMk id="{D8546EEC-4B9B-480E-AB70-9A71CCBF18D8}"/>
              </pc2:cmMkLst>
            </pc226:cmChg>
          </p:ext>
        </pc:extLst>
      </pc:sldChg>
      <pc:sldChg chg="modSp mod modNotesTx">
        <pc:chgData name="Wiest, Kathy" userId="86e9d09a-c382-4619-aedc-4b951fec4e3b" providerId="ADAL" clId="{D77D7BC0-9ADA-40D1-B6B0-9116DE0BBE3B}" dt="2024-02-28T13:27:14.835" v="1625" actId="6549"/>
        <pc:sldMkLst>
          <pc:docMk/>
          <pc:sldMk cId="3983937506" sldId="275"/>
        </pc:sldMkLst>
        <pc:spChg chg="mod">
          <ac:chgData name="Wiest, Kathy" userId="86e9d09a-c382-4619-aedc-4b951fec4e3b" providerId="ADAL" clId="{D77D7BC0-9ADA-40D1-B6B0-9116DE0BBE3B}" dt="2024-02-21T19:59:06.262" v="762" actId="20577"/>
          <ac:spMkLst>
            <pc:docMk/>
            <pc:sldMk cId="3983937506" sldId="275"/>
            <ac:spMk id="3" creationId="{AD8F08A5-9204-4B26-B87C-C4D6D603CB13}"/>
          </ac:spMkLst>
        </pc:spChg>
      </pc:sldChg>
      <pc:sldChg chg="modSp mod modNotesTx">
        <pc:chgData name="Wiest, Kathy" userId="86e9d09a-c382-4619-aedc-4b951fec4e3b" providerId="ADAL" clId="{D77D7BC0-9ADA-40D1-B6B0-9116DE0BBE3B}" dt="2024-02-28T13:27:19.396" v="1626" actId="6549"/>
        <pc:sldMkLst>
          <pc:docMk/>
          <pc:sldMk cId="2517383341" sldId="276"/>
        </pc:sldMkLst>
        <pc:spChg chg="mod">
          <ac:chgData name="Wiest, Kathy" userId="86e9d09a-c382-4619-aedc-4b951fec4e3b" providerId="ADAL" clId="{D77D7BC0-9ADA-40D1-B6B0-9116DE0BBE3B}" dt="2024-02-15T14:52:54.465" v="222" actId="20577"/>
          <ac:spMkLst>
            <pc:docMk/>
            <pc:sldMk cId="2517383341" sldId="276"/>
            <ac:spMk id="3" creationId="{CFE932E3-865F-4294-9AAF-0CA1B98CF66F}"/>
          </ac:spMkLst>
        </pc:spChg>
      </pc:sldChg>
      <pc:sldChg chg="modNotesTx">
        <pc:chgData name="Wiest, Kathy" userId="86e9d09a-c382-4619-aedc-4b951fec4e3b" providerId="ADAL" clId="{D77D7BC0-9ADA-40D1-B6B0-9116DE0BBE3B}" dt="2024-02-28T13:27:31.704" v="1627" actId="6549"/>
        <pc:sldMkLst>
          <pc:docMk/>
          <pc:sldMk cId="3349445763" sldId="277"/>
        </pc:sldMkLst>
      </pc:sldChg>
      <pc:sldChg chg="delCm modNotesTx">
        <pc:chgData name="Wiest, Kathy" userId="86e9d09a-c382-4619-aedc-4b951fec4e3b" providerId="ADAL" clId="{D77D7BC0-9ADA-40D1-B6B0-9116DE0BBE3B}" dt="2024-02-28T13:27:43.053" v="1630"/>
        <pc:sldMkLst>
          <pc:docMk/>
          <pc:sldMk cId="2551287048" sldId="278"/>
        </pc:sldMkLst>
        <pc:extLst>
          <p:ext xmlns:p="http://schemas.openxmlformats.org/presentationml/2006/main" uri="{D6D511B9-2390-475A-947B-AFAB55BFBCF1}">
            <pc226:cmChg xmlns:pc226="http://schemas.microsoft.com/office/powerpoint/2022/06/main/command" chg="del">
              <pc226:chgData name="Wiest, Kathy" userId="86e9d09a-c382-4619-aedc-4b951fec4e3b" providerId="ADAL" clId="{D77D7BC0-9ADA-40D1-B6B0-9116DE0BBE3B}" dt="2024-02-28T13:27:43.053" v="1630"/>
              <pc2:cmMkLst xmlns:pc2="http://schemas.microsoft.com/office/powerpoint/2019/9/main/command">
                <pc:docMk/>
                <pc:sldMk cId="2551287048" sldId="278"/>
                <pc2:cmMk id="{EAF02C2D-90C1-4A88-99B4-9923364A2F34}"/>
              </pc2:cmMkLst>
            </pc226:cmChg>
            <pc226:cmChg xmlns:pc226="http://schemas.microsoft.com/office/powerpoint/2022/06/main/command" chg="del">
              <pc226:chgData name="Wiest, Kathy" userId="86e9d09a-c382-4619-aedc-4b951fec4e3b" providerId="ADAL" clId="{D77D7BC0-9ADA-40D1-B6B0-9116DE0BBE3B}" dt="2024-02-28T13:27:41.291" v="1629"/>
              <pc2:cmMkLst xmlns:pc2="http://schemas.microsoft.com/office/powerpoint/2019/9/main/command">
                <pc:docMk/>
                <pc:sldMk cId="2551287048" sldId="278"/>
                <pc2:cmMk id="{21519CA4-14D3-44DB-9D8D-A628428665FD}"/>
              </pc2:cmMkLst>
            </pc226:cmChg>
          </p:ext>
        </pc:extLst>
      </pc:sldChg>
      <pc:sldChg chg="modSp mod modNotesTx">
        <pc:chgData name="Wiest, Kathy" userId="86e9d09a-c382-4619-aedc-4b951fec4e3b" providerId="ADAL" clId="{D77D7BC0-9ADA-40D1-B6B0-9116DE0BBE3B}" dt="2024-02-28T13:30:04.445" v="1641" actId="6549"/>
        <pc:sldMkLst>
          <pc:docMk/>
          <pc:sldMk cId="406838113" sldId="279"/>
        </pc:sldMkLst>
        <pc:spChg chg="mod">
          <ac:chgData name="Wiest, Kathy" userId="86e9d09a-c382-4619-aedc-4b951fec4e3b" providerId="ADAL" clId="{D77D7BC0-9ADA-40D1-B6B0-9116DE0BBE3B}" dt="2024-02-21T20:28:25.719" v="1279" actId="20577"/>
          <ac:spMkLst>
            <pc:docMk/>
            <pc:sldMk cId="406838113" sldId="279"/>
            <ac:spMk id="3" creationId="{8CC484B1-D2A5-49F9-9F09-7D8B6A55FEAD}"/>
          </ac:spMkLst>
        </pc:spChg>
      </pc:sldChg>
      <pc:sldChg chg="modNotesTx">
        <pc:chgData name="Wiest, Kathy" userId="86e9d09a-c382-4619-aedc-4b951fec4e3b" providerId="ADAL" clId="{D77D7BC0-9ADA-40D1-B6B0-9116DE0BBE3B}" dt="2024-02-28T13:30:10.413" v="1642" actId="6549"/>
        <pc:sldMkLst>
          <pc:docMk/>
          <pc:sldMk cId="285842630" sldId="280"/>
        </pc:sldMkLst>
      </pc:sldChg>
      <pc:sldChg chg="modNotesTx">
        <pc:chgData name="Wiest, Kathy" userId="86e9d09a-c382-4619-aedc-4b951fec4e3b" providerId="ADAL" clId="{D77D7BC0-9ADA-40D1-B6B0-9116DE0BBE3B}" dt="2024-02-28T13:27:55.191" v="1631" actId="6549"/>
        <pc:sldMkLst>
          <pc:docMk/>
          <pc:sldMk cId="678752123" sldId="281"/>
        </pc:sldMkLst>
      </pc:sldChg>
      <pc:sldChg chg="modSp delCm modCm modNotesTx">
        <pc:chgData name="Wiest, Kathy" userId="86e9d09a-c382-4619-aedc-4b951fec4e3b" providerId="ADAL" clId="{D77D7BC0-9ADA-40D1-B6B0-9116DE0BBE3B}" dt="2024-02-28T13:28:03.661" v="1634"/>
        <pc:sldMkLst>
          <pc:docMk/>
          <pc:sldMk cId="1306518733" sldId="282"/>
        </pc:sldMkLst>
        <pc:graphicFrameChg chg="mod">
          <ac:chgData name="Wiest, Kathy" userId="86e9d09a-c382-4619-aedc-4b951fec4e3b" providerId="ADAL" clId="{D77D7BC0-9ADA-40D1-B6B0-9116DE0BBE3B}" dt="2024-02-15T15:00:08.917" v="351" actId="20577"/>
          <ac:graphicFrameMkLst>
            <pc:docMk/>
            <pc:sldMk cId="1306518733" sldId="282"/>
            <ac:graphicFrameMk id="4" creationId="{E00581D6-EB52-4F18-88DD-D3F9D973B267}"/>
          </ac:graphicFrameMkLst>
        </pc:graphicFrameChg>
        <pc:extLst>
          <p:ext xmlns:p="http://schemas.openxmlformats.org/presentationml/2006/main" uri="{D6D511B9-2390-475A-947B-AFAB55BFBCF1}">
            <pc226:cmChg xmlns:pc226="http://schemas.microsoft.com/office/powerpoint/2022/06/main/command" chg="del mod modRxn">
              <pc226:chgData name="Wiest, Kathy" userId="86e9d09a-c382-4619-aedc-4b951fec4e3b" providerId="ADAL" clId="{D77D7BC0-9ADA-40D1-B6B0-9116DE0BBE3B}" dt="2024-02-28T13:28:03.661" v="1634"/>
              <pc2:cmMkLst xmlns:pc2="http://schemas.microsoft.com/office/powerpoint/2019/9/main/command">
                <pc:docMk/>
                <pc:sldMk cId="1306518733" sldId="282"/>
                <pc2:cmMk id="{CBC32B8D-828B-4D00-9F69-0B1457862089}"/>
              </pc2:cmMkLst>
            </pc226:cmChg>
          </p:ext>
        </pc:extLst>
      </pc:sldChg>
      <pc:sldChg chg="modSp modNotesTx">
        <pc:chgData name="Wiest, Kathy" userId="86e9d09a-c382-4619-aedc-4b951fec4e3b" providerId="ADAL" clId="{D77D7BC0-9ADA-40D1-B6B0-9116DE0BBE3B}" dt="2024-02-28T13:28:46.085" v="1635" actId="6549"/>
        <pc:sldMkLst>
          <pc:docMk/>
          <pc:sldMk cId="4193771427" sldId="283"/>
        </pc:sldMkLst>
        <pc:graphicFrameChg chg="mod">
          <ac:chgData name="Wiest, Kathy" userId="86e9d09a-c382-4619-aedc-4b951fec4e3b" providerId="ADAL" clId="{D77D7BC0-9ADA-40D1-B6B0-9116DE0BBE3B}" dt="2024-02-15T17:25:58.380" v="595" actId="20577"/>
          <ac:graphicFrameMkLst>
            <pc:docMk/>
            <pc:sldMk cId="4193771427" sldId="283"/>
            <ac:graphicFrameMk id="8" creationId="{37022CB9-8C19-4AE8-BFE9-6038811D2118}"/>
          </ac:graphicFrameMkLst>
        </pc:graphicFrameChg>
      </pc:sldChg>
      <pc:sldChg chg="modNotesTx">
        <pc:chgData name="Wiest, Kathy" userId="86e9d09a-c382-4619-aedc-4b951fec4e3b" providerId="ADAL" clId="{D77D7BC0-9ADA-40D1-B6B0-9116DE0BBE3B}" dt="2024-02-28T13:28:51.254" v="1636" actId="6549"/>
        <pc:sldMkLst>
          <pc:docMk/>
          <pc:sldMk cId="3874344949" sldId="284"/>
        </pc:sldMkLst>
      </pc:sldChg>
      <pc:sldChg chg="modSp mod modNotesTx">
        <pc:chgData name="Wiest, Kathy" userId="86e9d09a-c382-4619-aedc-4b951fec4e3b" providerId="ADAL" clId="{D77D7BC0-9ADA-40D1-B6B0-9116DE0BBE3B}" dt="2024-02-28T13:28:55.988" v="1637" actId="6549"/>
        <pc:sldMkLst>
          <pc:docMk/>
          <pc:sldMk cId="1178763906" sldId="286"/>
        </pc:sldMkLst>
        <pc:spChg chg="mod">
          <ac:chgData name="Wiest, Kathy" userId="86e9d09a-c382-4619-aedc-4b951fec4e3b" providerId="ADAL" clId="{D77D7BC0-9ADA-40D1-B6B0-9116DE0BBE3B}" dt="2024-02-15T17:26:54.030" v="607" actId="20577"/>
          <ac:spMkLst>
            <pc:docMk/>
            <pc:sldMk cId="1178763906" sldId="286"/>
            <ac:spMk id="3" creationId="{094CA114-BB86-4C66-95CE-3CE013717254}"/>
          </ac:spMkLst>
        </pc:spChg>
      </pc:sldChg>
      <pc:sldChg chg="modSp del mod modCm">
        <pc:chgData name="Wiest, Kathy" userId="86e9d09a-c382-4619-aedc-4b951fec4e3b" providerId="ADAL" clId="{D77D7BC0-9ADA-40D1-B6B0-9116DE0BBE3B}" dt="2024-02-21T20:05:06.684" v="763" actId="2696"/>
        <pc:sldMkLst>
          <pc:docMk/>
          <pc:sldMk cId="496283390" sldId="287"/>
        </pc:sldMkLst>
        <pc:spChg chg="mod">
          <ac:chgData name="Wiest, Kathy" userId="86e9d09a-c382-4619-aedc-4b951fec4e3b" providerId="ADAL" clId="{D77D7BC0-9ADA-40D1-B6B0-9116DE0BBE3B}" dt="2024-02-15T17:29:13.445" v="743" actId="15"/>
          <ac:spMkLst>
            <pc:docMk/>
            <pc:sldMk cId="496283390" sldId="287"/>
            <ac:spMk id="3" creationId="{6B2837BA-EB36-4CA6-8974-4AF60885DBA6}"/>
          </ac:spMkLst>
        </pc:spChg>
        <pc:extLst>
          <p:ext xmlns:p="http://schemas.openxmlformats.org/presentationml/2006/main" uri="{D6D511B9-2390-475A-947B-AFAB55BFBCF1}">
            <pc226:cmChg xmlns:pc226="http://schemas.microsoft.com/office/powerpoint/2022/06/main/command" chg="mod">
              <pc226:chgData name="Wiest, Kathy" userId="86e9d09a-c382-4619-aedc-4b951fec4e3b" providerId="ADAL" clId="{D77D7BC0-9ADA-40D1-B6B0-9116DE0BBE3B}" dt="2024-02-15T17:29:06.450" v="741" actId="20577"/>
              <pc2:cmMkLst xmlns:pc2="http://schemas.microsoft.com/office/powerpoint/2019/9/main/command">
                <pc:docMk/>
                <pc:sldMk cId="496283390" sldId="287"/>
                <pc2:cmMk id="{2C012AA7-0DE7-400F-9FB9-ADD0B4A3C620}"/>
              </pc2:cmMkLst>
            </pc226:cmChg>
          </p:ext>
        </pc:extLst>
      </pc:sldChg>
      <pc:sldChg chg="modNotesTx">
        <pc:chgData name="Wiest, Kathy" userId="86e9d09a-c382-4619-aedc-4b951fec4e3b" providerId="ADAL" clId="{D77D7BC0-9ADA-40D1-B6B0-9116DE0BBE3B}" dt="2024-02-28T13:29:01.251" v="1638" actId="6549"/>
        <pc:sldMkLst>
          <pc:docMk/>
          <pc:sldMk cId="4000856451" sldId="288"/>
        </pc:sldMkLst>
      </pc:sldChg>
      <pc:sldChg chg="modNotesTx">
        <pc:chgData name="Wiest, Kathy" userId="86e9d09a-c382-4619-aedc-4b951fec4e3b" providerId="ADAL" clId="{D77D7BC0-9ADA-40D1-B6B0-9116DE0BBE3B}" dt="2024-02-28T13:29:05.940" v="1639" actId="6549"/>
        <pc:sldMkLst>
          <pc:docMk/>
          <pc:sldMk cId="206721346" sldId="289"/>
        </pc:sldMkLst>
      </pc:sldChg>
      <pc:sldChg chg="modNotesTx">
        <pc:chgData name="Wiest, Kathy" userId="86e9d09a-c382-4619-aedc-4b951fec4e3b" providerId="ADAL" clId="{D77D7BC0-9ADA-40D1-B6B0-9116DE0BBE3B}" dt="2024-02-28T13:29:10.604" v="1640" actId="6549"/>
        <pc:sldMkLst>
          <pc:docMk/>
          <pc:sldMk cId="3163550820" sldId="290"/>
        </pc:sldMkLst>
      </pc:sldChg>
      <pc:sldChg chg="modNotesTx">
        <pc:chgData name="Wiest, Kathy" userId="86e9d09a-c382-4619-aedc-4b951fec4e3b" providerId="ADAL" clId="{D77D7BC0-9ADA-40D1-B6B0-9116DE0BBE3B}" dt="2024-02-28T13:30:16.293" v="1643" actId="6549"/>
        <pc:sldMkLst>
          <pc:docMk/>
          <pc:sldMk cId="703285974" sldId="292"/>
        </pc:sldMkLst>
      </pc:sldChg>
    </pc:docChg>
  </pc:docChgLst>
</pc:chgInfo>
</file>

<file path=ppt/comments/modernComment_117_183FDB61.xml><?xml version="1.0" encoding="utf-8"?>
<p188:cmLst xmlns:a="http://schemas.openxmlformats.org/drawingml/2006/main" xmlns:r="http://schemas.openxmlformats.org/officeDocument/2006/relationships" xmlns:p188="http://schemas.microsoft.com/office/powerpoint/2018/8/main">
  <p188:cm id="{E793EC33-B780-41C8-8147-C1417C16A449}" authorId="{72D77354-08B3-C85A-2274-D5D2252FE719}" created="2023-02-07T17:52:57.104">
    <ac:txMkLst xmlns:ac="http://schemas.microsoft.com/office/drawing/2013/main/command">
      <pc:docMk xmlns:pc="http://schemas.microsoft.com/office/powerpoint/2013/main/command"/>
      <pc:sldMk xmlns:pc="http://schemas.microsoft.com/office/powerpoint/2013/main/command" cId="406838113" sldId="279"/>
      <ac:spMk id="2" creationId="{900FB71E-7E58-402A-ABFC-345234355A1E}"/>
      <ac:txMk cp="0" len="30">
        <ac:context len="32" hash="2614155223"/>
      </ac:txMk>
    </ac:txMkLst>
    <p188:pos x="5493589" y="224986"/>
    <p188:txBody>
      <a:bodyPr/>
      <a:lstStyle/>
      <a:p>
        <a:r>
          <a:rPr lang="en-US"/>
          <a:t>I would consider adding what we need the candidate to do to this slide. Meaning, some of what you have listed at the bottom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6674B-B8E2-402E-8975-7E032D1D779A}" type="doc">
      <dgm:prSet loTypeId="urn:microsoft.com/office/officeart/2005/8/layout/chevron1" loCatId="process" qsTypeId="urn:microsoft.com/office/officeart/2005/8/quickstyle/simple5" qsCatId="simple" csTypeId="urn:microsoft.com/office/officeart/2005/8/colors/accent1_2" csCatId="accent1" phldr="1"/>
      <dgm:spPr/>
    </dgm:pt>
    <dgm:pt modelId="{0DE2BECB-397F-4C20-86E8-D1A3E392DFDE}">
      <dgm:prSet phldrT="[Text]" custT="1"/>
      <dgm:spPr/>
      <dgm:t>
        <a:bodyPr/>
        <a:lstStyle/>
        <a:p>
          <a:pPr algn="ctr" rtl="0"/>
          <a:r>
            <a:rPr lang="en-US" sz="1400" b="0" dirty="0">
              <a:latin typeface="+mj-lt"/>
            </a:rPr>
            <a:t>No later than December 1st </a:t>
          </a:r>
        </a:p>
      </dgm:t>
    </dgm:pt>
    <dgm:pt modelId="{39CE3121-6189-4460-AE95-18530A9778AE}" type="parTrans" cxnId="{7A724665-5779-470D-B422-DC9E63DD3108}">
      <dgm:prSet/>
      <dgm:spPr/>
      <dgm:t>
        <a:bodyPr/>
        <a:lstStyle/>
        <a:p>
          <a:endParaRPr lang="en-US"/>
        </a:p>
      </dgm:t>
    </dgm:pt>
    <dgm:pt modelId="{886EFFF6-6126-45B7-8653-CE8568B4FB59}" type="sibTrans" cxnId="{7A724665-5779-470D-B422-DC9E63DD3108}">
      <dgm:prSet/>
      <dgm:spPr/>
      <dgm:t>
        <a:bodyPr/>
        <a:lstStyle/>
        <a:p>
          <a:endParaRPr lang="en-US"/>
        </a:p>
      </dgm:t>
    </dgm:pt>
    <dgm:pt modelId="{842730AB-0A32-469D-85EF-48407618C3CF}">
      <dgm:prSet phldrT="[Text]"/>
      <dgm:spPr/>
      <dgm:t>
        <a:bodyPr/>
        <a:lstStyle/>
        <a:p>
          <a:pPr rtl="0"/>
          <a:r>
            <a:rPr lang="en-US" dirty="0">
              <a:latin typeface="+mj-lt"/>
            </a:rPr>
            <a:t>No later than January 15</a:t>
          </a:r>
          <a:r>
            <a:rPr lang="en-US" baseline="30000" dirty="0">
              <a:latin typeface="+mj-lt"/>
            </a:rPr>
            <a:t>th</a:t>
          </a:r>
          <a:endParaRPr lang="en-US" dirty="0">
            <a:latin typeface="+mj-lt"/>
          </a:endParaRPr>
        </a:p>
      </dgm:t>
    </dgm:pt>
    <dgm:pt modelId="{8919CB3A-4108-4985-82E4-16B59971DCD9}" type="parTrans" cxnId="{1738A8D2-CA8D-4D80-A2F0-15E6EC3C6269}">
      <dgm:prSet/>
      <dgm:spPr/>
      <dgm:t>
        <a:bodyPr/>
        <a:lstStyle/>
        <a:p>
          <a:endParaRPr lang="en-US"/>
        </a:p>
      </dgm:t>
    </dgm:pt>
    <dgm:pt modelId="{1E682D9F-3174-4BAA-9B24-7377047B81CB}" type="sibTrans" cxnId="{1738A8D2-CA8D-4D80-A2F0-15E6EC3C6269}">
      <dgm:prSet/>
      <dgm:spPr/>
      <dgm:t>
        <a:bodyPr/>
        <a:lstStyle/>
        <a:p>
          <a:endParaRPr lang="en-US"/>
        </a:p>
      </dgm:t>
    </dgm:pt>
    <dgm:pt modelId="{DD923AB2-E858-419B-8B18-EC96A1AEA7AD}">
      <dgm:prSet phldrT="[Text]"/>
      <dgm:spPr/>
      <dgm:t>
        <a:bodyPr/>
        <a:lstStyle/>
        <a:p>
          <a:r>
            <a:rPr lang="en-US" dirty="0">
              <a:latin typeface="+mj-lt"/>
            </a:rPr>
            <a:t>February 1</a:t>
          </a:r>
          <a:r>
            <a:rPr lang="en-US" baseline="30000" dirty="0">
              <a:latin typeface="+mj-lt"/>
            </a:rPr>
            <a:t>st</a:t>
          </a:r>
          <a:endParaRPr lang="en-US" dirty="0">
            <a:latin typeface="+mj-lt"/>
          </a:endParaRPr>
        </a:p>
      </dgm:t>
    </dgm:pt>
    <dgm:pt modelId="{4B96AEC7-3482-4E5A-B971-57E33074B4A1}" type="parTrans" cxnId="{8E48551F-2DC3-4CF2-9B66-DEDEAF928377}">
      <dgm:prSet/>
      <dgm:spPr/>
      <dgm:t>
        <a:bodyPr/>
        <a:lstStyle/>
        <a:p>
          <a:endParaRPr lang="en-US"/>
        </a:p>
      </dgm:t>
    </dgm:pt>
    <dgm:pt modelId="{E72A2442-1EDB-4024-8D22-7B9BE40F63EE}" type="sibTrans" cxnId="{8E48551F-2DC3-4CF2-9B66-DEDEAF928377}">
      <dgm:prSet/>
      <dgm:spPr/>
      <dgm:t>
        <a:bodyPr/>
        <a:lstStyle/>
        <a:p>
          <a:endParaRPr lang="en-US"/>
        </a:p>
      </dgm:t>
    </dgm:pt>
    <dgm:pt modelId="{2090E90C-BAE6-4C64-92C0-4BC9DCE2F7F9}">
      <dgm:prSet phldrT="[Text]"/>
      <dgm:spPr/>
      <dgm:t>
        <a:bodyPr/>
        <a:lstStyle/>
        <a:p>
          <a:pPr rtl="0"/>
          <a:r>
            <a:rPr lang="en-US" dirty="0">
              <a:latin typeface="Franklin Gothic Medium" panose="020B0603020102020204"/>
            </a:rPr>
            <a:t>April </a:t>
          </a:r>
          <a:r>
            <a:rPr lang="en-US" baseline="30000" dirty="0">
              <a:latin typeface="Franklin Gothic Medium" panose="020B0603020102020204"/>
            </a:rPr>
            <a:t>1st</a:t>
          </a:r>
          <a:r>
            <a:rPr lang="en-US" dirty="0">
              <a:latin typeface="Franklin Gothic Medium" panose="020B0603020102020204"/>
            </a:rPr>
            <a:t> </a:t>
          </a:r>
          <a:endParaRPr lang="en-US" dirty="0"/>
        </a:p>
      </dgm:t>
    </dgm:pt>
    <dgm:pt modelId="{C046D55C-E2A6-46FB-A175-C7814B53A497}" type="parTrans" cxnId="{FB1BDB14-C911-48EF-88BC-D49324EF2C39}">
      <dgm:prSet/>
      <dgm:spPr/>
      <dgm:t>
        <a:bodyPr/>
        <a:lstStyle/>
        <a:p>
          <a:endParaRPr lang="en-US"/>
        </a:p>
      </dgm:t>
    </dgm:pt>
    <dgm:pt modelId="{D653EE5D-9844-479F-B1B6-1ECD04F2AE1A}" type="sibTrans" cxnId="{FB1BDB14-C911-48EF-88BC-D49324EF2C39}">
      <dgm:prSet/>
      <dgm:spPr/>
      <dgm:t>
        <a:bodyPr/>
        <a:lstStyle/>
        <a:p>
          <a:endParaRPr lang="en-US"/>
        </a:p>
      </dgm:t>
    </dgm:pt>
    <dgm:pt modelId="{3C02BD9C-59B3-4E59-A914-9145996838C9}">
      <dgm:prSet phldrT="[Text]"/>
      <dgm:spPr/>
      <dgm:t>
        <a:bodyPr/>
        <a:lstStyle/>
        <a:p>
          <a:pPr rtl="0"/>
          <a:r>
            <a:rPr lang="en-US" dirty="0">
              <a:latin typeface="+mj-lt"/>
            </a:rPr>
            <a:t>No later than May </a:t>
          </a:r>
          <a:r>
            <a:rPr lang="en-US" baseline="0" dirty="0">
              <a:latin typeface="+mj-lt"/>
            </a:rPr>
            <a:t>8th or Friday before commencement </a:t>
          </a:r>
          <a:endParaRPr lang="en-US" baseline="30000" dirty="0">
            <a:latin typeface="+mj-lt"/>
          </a:endParaRPr>
        </a:p>
      </dgm:t>
    </dgm:pt>
    <dgm:pt modelId="{07EA9181-D4B7-4C77-A386-9975B28822D1}" type="parTrans" cxnId="{7E2E71E4-6D7B-4CD0-8292-0CC6FA01B9ED}">
      <dgm:prSet/>
      <dgm:spPr/>
      <dgm:t>
        <a:bodyPr/>
        <a:lstStyle/>
        <a:p>
          <a:endParaRPr lang="en-US"/>
        </a:p>
      </dgm:t>
    </dgm:pt>
    <dgm:pt modelId="{9C400115-9761-41E1-B8F7-13EBB6894DE9}" type="sibTrans" cxnId="{7E2E71E4-6D7B-4CD0-8292-0CC6FA01B9ED}">
      <dgm:prSet/>
      <dgm:spPr/>
      <dgm:t>
        <a:bodyPr/>
        <a:lstStyle/>
        <a:p>
          <a:endParaRPr lang="en-US"/>
        </a:p>
      </dgm:t>
    </dgm:pt>
    <dgm:pt modelId="{C6D22631-4CDE-4846-9AD7-D4DB1304DA88}">
      <dgm:prSet custT="1"/>
      <dgm:spPr/>
      <dgm:t>
        <a:bodyPr/>
        <a:lstStyle/>
        <a:p>
          <a:pPr algn="l">
            <a:lnSpc>
              <a:spcPct val="100000"/>
            </a:lnSpc>
          </a:pPr>
          <a:r>
            <a:rPr lang="en-US" sz="1400" dirty="0"/>
            <a:t>2</a:t>
          </a:r>
          <a:r>
            <a:rPr lang="en-US" sz="1400" baseline="30000" dirty="0"/>
            <a:t>nd</a:t>
          </a:r>
          <a:r>
            <a:rPr lang="en-US" sz="1400" dirty="0"/>
            <a:t> year candidate submits dossier to Dean’s Office Administrative Assistant for preliminary review</a:t>
          </a:r>
        </a:p>
      </dgm:t>
    </dgm:pt>
    <dgm:pt modelId="{2DFD7EF7-BE50-46BB-894B-7580D609FBE0}" type="parTrans" cxnId="{D24263B2-0F49-4195-9097-A8B57FA5B03F}">
      <dgm:prSet/>
      <dgm:spPr/>
      <dgm:t>
        <a:bodyPr/>
        <a:lstStyle/>
        <a:p>
          <a:endParaRPr lang="en-US"/>
        </a:p>
      </dgm:t>
    </dgm:pt>
    <dgm:pt modelId="{7652A803-75DA-4334-B884-7B0A87E6ECF0}" type="sibTrans" cxnId="{D24263B2-0F49-4195-9097-A8B57FA5B03F}">
      <dgm:prSet/>
      <dgm:spPr/>
      <dgm:t>
        <a:bodyPr/>
        <a:lstStyle/>
        <a:p>
          <a:endParaRPr lang="en-US"/>
        </a:p>
      </dgm:t>
    </dgm:pt>
    <dgm:pt modelId="{DEE1616A-EC96-47E8-BD50-05F7E8D9E8EA}">
      <dgm:prSet custT="1"/>
      <dgm:spPr/>
      <dgm:t>
        <a:bodyPr/>
        <a:lstStyle/>
        <a:p>
          <a:pPr rtl="0">
            <a:lnSpc>
              <a:spcPct val="100000"/>
            </a:lnSpc>
          </a:pPr>
          <a:r>
            <a:rPr lang="en-US" sz="1400" dirty="0"/>
            <a:t>2</a:t>
          </a:r>
          <a:r>
            <a:rPr lang="en-US" sz="1400" baseline="30000" dirty="0"/>
            <a:t>nd</a:t>
          </a:r>
          <a:r>
            <a:rPr lang="en-US" sz="1400" dirty="0"/>
            <a:t> year candidate submits dossier to Dean’s Office Administrative Assistant for final review + inclusion of Fall SEEQ data</a:t>
          </a:r>
        </a:p>
      </dgm:t>
    </dgm:pt>
    <dgm:pt modelId="{FD384FB5-F31D-4244-819B-169139B687AE}" type="parTrans" cxnId="{671B4B55-2EF6-42ED-9489-6A2E9C2C33CA}">
      <dgm:prSet/>
      <dgm:spPr/>
      <dgm:t>
        <a:bodyPr/>
        <a:lstStyle/>
        <a:p>
          <a:endParaRPr lang="en-US"/>
        </a:p>
      </dgm:t>
    </dgm:pt>
    <dgm:pt modelId="{C7E32E9B-4392-4FF2-83E4-BC12B3B2A944}" type="sibTrans" cxnId="{671B4B55-2EF6-42ED-9489-6A2E9C2C33CA}">
      <dgm:prSet/>
      <dgm:spPr/>
      <dgm:t>
        <a:bodyPr/>
        <a:lstStyle/>
        <a:p>
          <a:endParaRPr lang="en-US"/>
        </a:p>
      </dgm:t>
    </dgm:pt>
    <dgm:pt modelId="{4AB5AA52-A0BE-4B7D-91F1-5F518EBEA216}">
      <dgm:prSet custT="1"/>
      <dgm:spPr/>
      <dgm:t>
        <a:bodyPr/>
        <a:lstStyle/>
        <a:p>
          <a:pPr>
            <a:lnSpc>
              <a:spcPct val="100000"/>
            </a:lnSpc>
          </a:pPr>
          <a:r>
            <a:rPr lang="en-US" sz="1400" dirty="0"/>
            <a:t>All factual changes or new information must be submitted by this date.</a:t>
          </a:r>
        </a:p>
      </dgm:t>
    </dgm:pt>
    <dgm:pt modelId="{8B8AEF9D-1E0A-4348-B000-133C231001E4}" type="parTrans" cxnId="{31C88856-13E3-4784-86E0-31CDA33CB6F3}">
      <dgm:prSet/>
      <dgm:spPr/>
      <dgm:t>
        <a:bodyPr/>
        <a:lstStyle/>
        <a:p>
          <a:endParaRPr lang="en-US"/>
        </a:p>
      </dgm:t>
    </dgm:pt>
    <dgm:pt modelId="{75EB801B-0618-4A72-97DE-3723DF97F27D}" type="sibTrans" cxnId="{31C88856-13E3-4784-86E0-31CDA33CB6F3}">
      <dgm:prSet/>
      <dgm:spPr/>
      <dgm:t>
        <a:bodyPr/>
        <a:lstStyle/>
        <a:p>
          <a:endParaRPr lang="en-US"/>
        </a:p>
      </dgm:t>
    </dgm:pt>
    <dgm:pt modelId="{0ED07AB6-4D83-43BF-9B2B-7E00E5682492}">
      <dgm:prSet custT="1"/>
      <dgm:spPr/>
      <dgm:t>
        <a:bodyPr/>
        <a:lstStyle/>
        <a:p>
          <a:pPr>
            <a:lnSpc>
              <a:spcPct val="100000"/>
            </a:lnSpc>
          </a:pPr>
          <a:r>
            <a:rPr lang="en-US" sz="1400" dirty="0"/>
            <a:t>P&amp;T Review completed and forwarded to IST Dean</a:t>
          </a:r>
        </a:p>
      </dgm:t>
    </dgm:pt>
    <dgm:pt modelId="{3C68ABC5-4F4A-49EC-A229-BB2039C821A9}" type="parTrans" cxnId="{D3938EA6-81A2-4479-9385-1D1D8B626BCA}">
      <dgm:prSet/>
      <dgm:spPr/>
      <dgm:t>
        <a:bodyPr/>
        <a:lstStyle/>
        <a:p>
          <a:endParaRPr lang="en-US"/>
        </a:p>
      </dgm:t>
    </dgm:pt>
    <dgm:pt modelId="{0F9F7C27-7CD3-472A-8577-4DA047708ED8}" type="sibTrans" cxnId="{D3938EA6-81A2-4479-9385-1D1D8B626BCA}">
      <dgm:prSet/>
      <dgm:spPr/>
      <dgm:t>
        <a:bodyPr/>
        <a:lstStyle/>
        <a:p>
          <a:endParaRPr lang="en-US"/>
        </a:p>
      </dgm:t>
    </dgm:pt>
    <dgm:pt modelId="{1359D0AA-ECA5-40E2-8209-5E8E09BF6C19}">
      <dgm:prSet custT="1"/>
      <dgm:spPr/>
      <dgm:t>
        <a:bodyPr/>
        <a:lstStyle/>
        <a:p>
          <a:pPr rtl="0">
            <a:lnSpc>
              <a:spcPct val="100000"/>
            </a:lnSpc>
          </a:pPr>
          <a:r>
            <a:rPr lang="en-US" sz="1400" b="0" dirty="0">
              <a:latin typeface="+mn-lt"/>
            </a:rPr>
            <a:t>Candidates notified of results of review</a:t>
          </a:r>
        </a:p>
      </dgm:t>
    </dgm:pt>
    <dgm:pt modelId="{91D830A0-0B27-4A7E-80DB-709C4C59ADC6}" type="parTrans" cxnId="{4C8858ED-4796-4D0C-826B-506FEDAFDF7D}">
      <dgm:prSet/>
      <dgm:spPr/>
      <dgm:t>
        <a:bodyPr/>
        <a:lstStyle/>
        <a:p>
          <a:endParaRPr lang="en-US"/>
        </a:p>
      </dgm:t>
    </dgm:pt>
    <dgm:pt modelId="{DA266D35-6D25-42DB-B98F-131EC4D94273}" type="sibTrans" cxnId="{4C8858ED-4796-4D0C-826B-506FEDAFDF7D}">
      <dgm:prSet/>
      <dgm:spPr/>
      <dgm:t>
        <a:bodyPr/>
        <a:lstStyle/>
        <a:p>
          <a:endParaRPr lang="en-US"/>
        </a:p>
      </dgm:t>
    </dgm:pt>
    <dgm:pt modelId="{900C6BAC-8F06-4A96-93D0-9B3693386C30}" type="pres">
      <dgm:prSet presAssocID="{8AF6674B-B8E2-402E-8975-7E032D1D779A}" presName="Name0" presStyleCnt="0">
        <dgm:presLayoutVars>
          <dgm:dir/>
          <dgm:animLvl val="lvl"/>
          <dgm:resizeHandles val="exact"/>
        </dgm:presLayoutVars>
      </dgm:prSet>
      <dgm:spPr/>
    </dgm:pt>
    <dgm:pt modelId="{4858A364-D663-4C67-A68B-B44E354F374E}" type="pres">
      <dgm:prSet presAssocID="{0DE2BECB-397F-4C20-86E8-D1A3E392DFDE}" presName="composite" presStyleCnt="0"/>
      <dgm:spPr/>
    </dgm:pt>
    <dgm:pt modelId="{05BD088C-2298-4EA1-AB3A-A4C520E90CBD}" type="pres">
      <dgm:prSet presAssocID="{0DE2BECB-397F-4C20-86E8-D1A3E392DFDE}" presName="parTx" presStyleLbl="node1" presStyleIdx="0" presStyleCnt="5">
        <dgm:presLayoutVars>
          <dgm:chMax val="0"/>
          <dgm:chPref val="0"/>
          <dgm:bulletEnabled val="1"/>
        </dgm:presLayoutVars>
      </dgm:prSet>
      <dgm:spPr/>
    </dgm:pt>
    <dgm:pt modelId="{7A0FDD54-ED8D-43AA-804C-045C1AEF96A4}" type="pres">
      <dgm:prSet presAssocID="{0DE2BECB-397F-4C20-86E8-D1A3E392DFDE}" presName="desTx" presStyleLbl="revTx" presStyleIdx="0" presStyleCnt="5">
        <dgm:presLayoutVars>
          <dgm:bulletEnabled val="1"/>
        </dgm:presLayoutVars>
      </dgm:prSet>
      <dgm:spPr/>
    </dgm:pt>
    <dgm:pt modelId="{C3CA8DF2-3D10-442C-AE9C-DBF9F32F11CA}" type="pres">
      <dgm:prSet presAssocID="{886EFFF6-6126-45B7-8653-CE8568B4FB59}" presName="space" presStyleCnt="0"/>
      <dgm:spPr/>
    </dgm:pt>
    <dgm:pt modelId="{2F3478AB-6CEC-4232-8DB1-DB7D495D96D2}" type="pres">
      <dgm:prSet presAssocID="{842730AB-0A32-469D-85EF-48407618C3CF}" presName="composite" presStyleCnt="0"/>
      <dgm:spPr/>
    </dgm:pt>
    <dgm:pt modelId="{A54688D1-6233-404B-9F99-F2593D93A678}" type="pres">
      <dgm:prSet presAssocID="{842730AB-0A32-469D-85EF-48407618C3CF}" presName="parTx" presStyleLbl="node1" presStyleIdx="1" presStyleCnt="5">
        <dgm:presLayoutVars>
          <dgm:chMax val="0"/>
          <dgm:chPref val="0"/>
          <dgm:bulletEnabled val="1"/>
        </dgm:presLayoutVars>
      </dgm:prSet>
      <dgm:spPr/>
    </dgm:pt>
    <dgm:pt modelId="{74CCC0CD-7E89-4DA1-98F3-1D6E0CE81A56}" type="pres">
      <dgm:prSet presAssocID="{842730AB-0A32-469D-85EF-48407618C3CF}" presName="desTx" presStyleLbl="revTx" presStyleIdx="1" presStyleCnt="5">
        <dgm:presLayoutVars>
          <dgm:bulletEnabled val="1"/>
        </dgm:presLayoutVars>
      </dgm:prSet>
      <dgm:spPr/>
    </dgm:pt>
    <dgm:pt modelId="{0646B135-0C0C-476E-A78C-3301F4A1006D}" type="pres">
      <dgm:prSet presAssocID="{1E682D9F-3174-4BAA-9B24-7377047B81CB}" presName="space" presStyleCnt="0"/>
      <dgm:spPr/>
    </dgm:pt>
    <dgm:pt modelId="{263D3C35-E380-4877-BC3D-F79851DB9F5B}" type="pres">
      <dgm:prSet presAssocID="{DD923AB2-E858-419B-8B18-EC96A1AEA7AD}" presName="composite" presStyleCnt="0"/>
      <dgm:spPr/>
    </dgm:pt>
    <dgm:pt modelId="{CE6DC81D-E09F-420D-9178-60B00F73E046}" type="pres">
      <dgm:prSet presAssocID="{DD923AB2-E858-419B-8B18-EC96A1AEA7AD}" presName="parTx" presStyleLbl="node1" presStyleIdx="2" presStyleCnt="5">
        <dgm:presLayoutVars>
          <dgm:chMax val="0"/>
          <dgm:chPref val="0"/>
          <dgm:bulletEnabled val="1"/>
        </dgm:presLayoutVars>
      </dgm:prSet>
      <dgm:spPr/>
    </dgm:pt>
    <dgm:pt modelId="{F3B49EF0-603F-473C-A599-BFF22C8C894E}" type="pres">
      <dgm:prSet presAssocID="{DD923AB2-E858-419B-8B18-EC96A1AEA7AD}" presName="desTx" presStyleLbl="revTx" presStyleIdx="2" presStyleCnt="5">
        <dgm:presLayoutVars>
          <dgm:bulletEnabled val="1"/>
        </dgm:presLayoutVars>
      </dgm:prSet>
      <dgm:spPr/>
    </dgm:pt>
    <dgm:pt modelId="{16B1033C-5DA7-4B53-B2F5-BB5E2BECD791}" type="pres">
      <dgm:prSet presAssocID="{E72A2442-1EDB-4024-8D22-7B9BE40F63EE}" presName="space" presStyleCnt="0"/>
      <dgm:spPr/>
    </dgm:pt>
    <dgm:pt modelId="{70706895-4CB6-4207-AA5D-9DAE63D9CCC4}" type="pres">
      <dgm:prSet presAssocID="{2090E90C-BAE6-4C64-92C0-4BC9DCE2F7F9}" presName="composite" presStyleCnt="0"/>
      <dgm:spPr/>
    </dgm:pt>
    <dgm:pt modelId="{BF24CC61-EA1E-439B-8211-7D66ACD86048}" type="pres">
      <dgm:prSet presAssocID="{2090E90C-BAE6-4C64-92C0-4BC9DCE2F7F9}" presName="parTx" presStyleLbl="node1" presStyleIdx="3" presStyleCnt="5">
        <dgm:presLayoutVars>
          <dgm:chMax val="0"/>
          <dgm:chPref val="0"/>
          <dgm:bulletEnabled val="1"/>
        </dgm:presLayoutVars>
      </dgm:prSet>
      <dgm:spPr/>
    </dgm:pt>
    <dgm:pt modelId="{5DDC517C-495E-41E1-BDAA-3D97E893D429}" type="pres">
      <dgm:prSet presAssocID="{2090E90C-BAE6-4C64-92C0-4BC9DCE2F7F9}" presName="desTx" presStyleLbl="revTx" presStyleIdx="3" presStyleCnt="5">
        <dgm:presLayoutVars>
          <dgm:bulletEnabled val="1"/>
        </dgm:presLayoutVars>
      </dgm:prSet>
      <dgm:spPr/>
    </dgm:pt>
    <dgm:pt modelId="{9A0D7631-974C-4CC4-84EB-1CD514A6E911}" type="pres">
      <dgm:prSet presAssocID="{D653EE5D-9844-479F-B1B6-1ECD04F2AE1A}" presName="space" presStyleCnt="0"/>
      <dgm:spPr/>
    </dgm:pt>
    <dgm:pt modelId="{C5A1A42E-F54A-4851-AF74-087E1F0EB137}" type="pres">
      <dgm:prSet presAssocID="{3C02BD9C-59B3-4E59-A914-9145996838C9}" presName="composite" presStyleCnt="0"/>
      <dgm:spPr/>
    </dgm:pt>
    <dgm:pt modelId="{79874366-DD93-4579-B819-7C58BFF4B9C4}" type="pres">
      <dgm:prSet presAssocID="{3C02BD9C-59B3-4E59-A914-9145996838C9}" presName="parTx" presStyleLbl="node1" presStyleIdx="4" presStyleCnt="5">
        <dgm:presLayoutVars>
          <dgm:chMax val="0"/>
          <dgm:chPref val="0"/>
          <dgm:bulletEnabled val="1"/>
        </dgm:presLayoutVars>
      </dgm:prSet>
      <dgm:spPr/>
    </dgm:pt>
    <dgm:pt modelId="{03E8E59B-7F52-4E32-8864-8A72E3EB414B}" type="pres">
      <dgm:prSet presAssocID="{3C02BD9C-59B3-4E59-A914-9145996838C9}" presName="desTx" presStyleLbl="revTx" presStyleIdx="4" presStyleCnt="5">
        <dgm:presLayoutVars>
          <dgm:bulletEnabled val="1"/>
        </dgm:presLayoutVars>
      </dgm:prSet>
      <dgm:spPr/>
    </dgm:pt>
  </dgm:ptLst>
  <dgm:cxnLst>
    <dgm:cxn modelId="{FB1BDB14-C911-48EF-88BC-D49324EF2C39}" srcId="{8AF6674B-B8E2-402E-8975-7E032D1D779A}" destId="{2090E90C-BAE6-4C64-92C0-4BC9DCE2F7F9}" srcOrd="3" destOrd="0" parTransId="{C046D55C-E2A6-46FB-A175-C7814B53A497}" sibTransId="{D653EE5D-9844-479F-B1B6-1ECD04F2AE1A}"/>
    <dgm:cxn modelId="{8E48551F-2DC3-4CF2-9B66-DEDEAF928377}" srcId="{8AF6674B-B8E2-402E-8975-7E032D1D779A}" destId="{DD923AB2-E858-419B-8B18-EC96A1AEA7AD}" srcOrd="2" destOrd="0" parTransId="{4B96AEC7-3482-4E5A-B971-57E33074B4A1}" sibTransId="{E72A2442-1EDB-4024-8D22-7B9BE40F63EE}"/>
    <dgm:cxn modelId="{79D26E3A-A695-434D-B7E0-4A8E26A4DE87}" type="presOf" srcId="{0DE2BECB-397F-4C20-86E8-D1A3E392DFDE}" destId="{05BD088C-2298-4EA1-AB3A-A4C520E90CBD}" srcOrd="0" destOrd="0" presId="urn:microsoft.com/office/officeart/2005/8/layout/chevron1"/>
    <dgm:cxn modelId="{27802B5E-A5A7-4EA2-8EF0-1FA977346097}" type="presOf" srcId="{DEE1616A-EC96-47E8-BD50-05F7E8D9E8EA}" destId="{74CCC0CD-7E89-4DA1-98F3-1D6E0CE81A56}" srcOrd="0" destOrd="0" presId="urn:microsoft.com/office/officeart/2005/8/layout/chevron1"/>
    <dgm:cxn modelId="{C5D8775F-3BE7-476E-AE18-8E780938CB04}" type="presOf" srcId="{C6D22631-4CDE-4846-9AD7-D4DB1304DA88}" destId="{7A0FDD54-ED8D-43AA-804C-045C1AEF96A4}" srcOrd="0" destOrd="0" presId="urn:microsoft.com/office/officeart/2005/8/layout/chevron1"/>
    <dgm:cxn modelId="{7A724665-5779-470D-B422-DC9E63DD3108}" srcId="{8AF6674B-B8E2-402E-8975-7E032D1D779A}" destId="{0DE2BECB-397F-4C20-86E8-D1A3E392DFDE}" srcOrd="0" destOrd="0" parTransId="{39CE3121-6189-4460-AE95-18530A9778AE}" sibTransId="{886EFFF6-6126-45B7-8653-CE8568B4FB59}"/>
    <dgm:cxn modelId="{671B4B55-2EF6-42ED-9489-6A2E9C2C33CA}" srcId="{842730AB-0A32-469D-85EF-48407618C3CF}" destId="{DEE1616A-EC96-47E8-BD50-05F7E8D9E8EA}" srcOrd="0" destOrd="0" parTransId="{FD384FB5-F31D-4244-819B-169139B687AE}" sibTransId="{C7E32E9B-4392-4FF2-83E4-BC12B3B2A944}"/>
    <dgm:cxn modelId="{31C88856-13E3-4784-86E0-31CDA33CB6F3}" srcId="{DD923AB2-E858-419B-8B18-EC96A1AEA7AD}" destId="{4AB5AA52-A0BE-4B7D-91F1-5F518EBEA216}" srcOrd="0" destOrd="0" parTransId="{8B8AEF9D-1E0A-4348-B000-133C231001E4}" sibTransId="{75EB801B-0618-4A72-97DE-3723DF97F27D}"/>
    <dgm:cxn modelId="{BE2B2798-0418-4A49-AAFF-C51854F474F7}" type="presOf" srcId="{842730AB-0A32-469D-85EF-48407618C3CF}" destId="{A54688D1-6233-404B-9F99-F2593D93A678}" srcOrd="0" destOrd="0" presId="urn:microsoft.com/office/officeart/2005/8/layout/chevron1"/>
    <dgm:cxn modelId="{D3938EA6-81A2-4479-9385-1D1D8B626BCA}" srcId="{2090E90C-BAE6-4C64-92C0-4BC9DCE2F7F9}" destId="{0ED07AB6-4D83-43BF-9B2B-7E00E5682492}" srcOrd="0" destOrd="0" parTransId="{3C68ABC5-4F4A-49EC-A229-BB2039C821A9}" sibTransId="{0F9F7C27-7CD3-472A-8577-4DA047708ED8}"/>
    <dgm:cxn modelId="{D24263B2-0F49-4195-9097-A8B57FA5B03F}" srcId="{0DE2BECB-397F-4C20-86E8-D1A3E392DFDE}" destId="{C6D22631-4CDE-4846-9AD7-D4DB1304DA88}" srcOrd="0" destOrd="0" parTransId="{2DFD7EF7-BE50-46BB-894B-7580D609FBE0}" sibTransId="{7652A803-75DA-4334-B884-7B0A87E6ECF0}"/>
    <dgm:cxn modelId="{F8E26AB2-718D-4A94-9E51-348794FC32B6}" type="presOf" srcId="{0ED07AB6-4D83-43BF-9B2B-7E00E5682492}" destId="{5DDC517C-495E-41E1-BDAA-3D97E893D429}" srcOrd="0" destOrd="0" presId="urn:microsoft.com/office/officeart/2005/8/layout/chevron1"/>
    <dgm:cxn modelId="{3EE5C9B2-A387-4BC7-9A1A-668FED330CB8}" type="presOf" srcId="{8AF6674B-B8E2-402E-8975-7E032D1D779A}" destId="{900C6BAC-8F06-4A96-93D0-9B3693386C30}" srcOrd="0" destOrd="0" presId="urn:microsoft.com/office/officeart/2005/8/layout/chevron1"/>
    <dgm:cxn modelId="{048CFBC7-6001-4810-B0E6-0F3E5723C66B}" type="presOf" srcId="{4AB5AA52-A0BE-4B7D-91F1-5F518EBEA216}" destId="{F3B49EF0-603F-473C-A599-BFF22C8C894E}" srcOrd="0" destOrd="0" presId="urn:microsoft.com/office/officeart/2005/8/layout/chevron1"/>
    <dgm:cxn modelId="{D45555CD-EC91-4043-B208-6C52F11064A7}" type="presOf" srcId="{3C02BD9C-59B3-4E59-A914-9145996838C9}" destId="{79874366-DD93-4579-B819-7C58BFF4B9C4}" srcOrd="0" destOrd="0" presId="urn:microsoft.com/office/officeart/2005/8/layout/chevron1"/>
    <dgm:cxn modelId="{1738A8D2-CA8D-4D80-A2F0-15E6EC3C6269}" srcId="{8AF6674B-B8E2-402E-8975-7E032D1D779A}" destId="{842730AB-0A32-469D-85EF-48407618C3CF}" srcOrd="1" destOrd="0" parTransId="{8919CB3A-4108-4985-82E4-16B59971DCD9}" sibTransId="{1E682D9F-3174-4BAA-9B24-7377047B81CB}"/>
    <dgm:cxn modelId="{517824E0-F97E-4F31-A405-9D1541F9F60A}" type="presOf" srcId="{DD923AB2-E858-419B-8B18-EC96A1AEA7AD}" destId="{CE6DC81D-E09F-420D-9178-60B00F73E046}" srcOrd="0" destOrd="0" presId="urn:microsoft.com/office/officeart/2005/8/layout/chevron1"/>
    <dgm:cxn modelId="{148BC0E1-4697-418A-8213-2BB9893E78CA}" type="presOf" srcId="{1359D0AA-ECA5-40E2-8209-5E8E09BF6C19}" destId="{03E8E59B-7F52-4E32-8864-8A72E3EB414B}" srcOrd="0" destOrd="0" presId="urn:microsoft.com/office/officeart/2005/8/layout/chevron1"/>
    <dgm:cxn modelId="{7E2E71E4-6D7B-4CD0-8292-0CC6FA01B9ED}" srcId="{8AF6674B-B8E2-402E-8975-7E032D1D779A}" destId="{3C02BD9C-59B3-4E59-A914-9145996838C9}" srcOrd="4" destOrd="0" parTransId="{07EA9181-D4B7-4C77-A386-9975B28822D1}" sibTransId="{9C400115-9761-41E1-B8F7-13EBB6894DE9}"/>
    <dgm:cxn modelId="{6994F3E6-86C2-4017-AD67-CF3F8E1473C7}" type="presOf" srcId="{2090E90C-BAE6-4C64-92C0-4BC9DCE2F7F9}" destId="{BF24CC61-EA1E-439B-8211-7D66ACD86048}" srcOrd="0" destOrd="0" presId="urn:microsoft.com/office/officeart/2005/8/layout/chevron1"/>
    <dgm:cxn modelId="{4C8858ED-4796-4D0C-826B-506FEDAFDF7D}" srcId="{3C02BD9C-59B3-4E59-A914-9145996838C9}" destId="{1359D0AA-ECA5-40E2-8209-5E8E09BF6C19}" srcOrd="0" destOrd="0" parTransId="{91D830A0-0B27-4A7E-80DB-709C4C59ADC6}" sibTransId="{DA266D35-6D25-42DB-B98F-131EC4D94273}"/>
    <dgm:cxn modelId="{C4A966AB-CFA1-49A7-B4B6-DFBE5F483FC2}" type="presParOf" srcId="{900C6BAC-8F06-4A96-93D0-9B3693386C30}" destId="{4858A364-D663-4C67-A68B-B44E354F374E}" srcOrd="0" destOrd="0" presId="urn:microsoft.com/office/officeart/2005/8/layout/chevron1"/>
    <dgm:cxn modelId="{F562E81C-5655-45A5-B0E6-6393C9A807B2}" type="presParOf" srcId="{4858A364-D663-4C67-A68B-B44E354F374E}" destId="{05BD088C-2298-4EA1-AB3A-A4C520E90CBD}" srcOrd="0" destOrd="0" presId="urn:microsoft.com/office/officeart/2005/8/layout/chevron1"/>
    <dgm:cxn modelId="{8E264F2F-1925-4BA0-8E85-B1D41F93B541}" type="presParOf" srcId="{4858A364-D663-4C67-A68B-B44E354F374E}" destId="{7A0FDD54-ED8D-43AA-804C-045C1AEF96A4}" srcOrd="1" destOrd="0" presId="urn:microsoft.com/office/officeart/2005/8/layout/chevron1"/>
    <dgm:cxn modelId="{A32BD176-1565-4CBC-B619-F4617CD8DB2F}" type="presParOf" srcId="{900C6BAC-8F06-4A96-93D0-9B3693386C30}" destId="{C3CA8DF2-3D10-442C-AE9C-DBF9F32F11CA}" srcOrd="1" destOrd="0" presId="urn:microsoft.com/office/officeart/2005/8/layout/chevron1"/>
    <dgm:cxn modelId="{4B8FB5BA-4255-4A86-B028-800893B5DBC7}" type="presParOf" srcId="{900C6BAC-8F06-4A96-93D0-9B3693386C30}" destId="{2F3478AB-6CEC-4232-8DB1-DB7D495D96D2}" srcOrd="2" destOrd="0" presId="urn:microsoft.com/office/officeart/2005/8/layout/chevron1"/>
    <dgm:cxn modelId="{39492B71-30C8-49EC-ADBD-5CF76BC9C5F6}" type="presParOf" srcId="{2F3478AB-6CEC-4232-8DB1-DB7D495D96D2}" destId="{A54688D1-6233-404B-9F99-F2593D93A678}" srcOrd="0" destOrd="0" presId="urn:microsoft.com/office/officeart/2005/8/layout/chevron1"/>
    <dgm:cxn modelId="{549168AE-21FE-415C-80AA-A9ECD6D0E8C3}" type="presParOf" srcId="{2F3478AB-6CEC-4232-8DB1-DB7D495D96D2}" destId="{74CCC0CD-7E89-4DA1-98F3-1D6E0CE81A56}" srcOrd="1" destOrd="0" presId="urn:microsoft.com/office/officeart/2005/8/layout/chevron1"/>
    <dgm:cxn modelId="{F29C1184-14B6-4F09-BA77-5ABF669F4F39}" type="presParOf" srcId="{900C6BAC-8F06-4A96-93D0-9B3693386C30}" destId="{0646B135-0C0C-476E-A78C-3301F4A1006D}" srcOrd="3" destOrd="0" presId="urn:microsoft.com/office/officeart/2005/8/layout/chevron1"/>
    <dgm:cxn modelId="{BD891BE9-2E8B-4A82-B1C2-4D95EF11E58E}" type="presParOf" srcId="{900C6BAC-8F06-4A96-93D0-9B3693386C30}" destId="{263D3C35-E380-4877-BC3D-F79851DB9F5B}" srcOrd="4" destOrd="0" presId="urn:microsoft.com/office/officeart/2005/8/layout/chevron1"/>
    <dgm:cxn modelId="{DDE30162-B039-4261-86A5-EB9D3603607B}" type="presParOf" srcId="{263D3C35-E380-4877-BC3D-F79851DB9F5B}" destId="{CE6DC81D-E09F-420D-9178-60B00F73E046}" srcOrd="0" destOrd="0" presId="urn:microsoft.com/office/officeart/2005/8/layout/chevron1"/>
    <dgm:cxn modelId="{8CD6B436-AD7B-42F9-B54F-EE3B117D67D5}" type="presParOf" srcId="{263D3C35-E380-4877-BC3D-F79851DB9F5B}" destId="{F3B49EF0-603F-473C-A599-BFF22C8C894E}" srcOrd="1" destOrd="0" presId="urn:microsoft.com/office/officeart/2005/8/layout/chevron1"/>
    <dgm:cxn modelId="{53898345-EC1E-4E39-92C7-509229228011}" type="presParOf" srcId="{900C6BAC-8F06-4A96-93D0-9B3693386C30}" destId="{16B1033C-5DA7-4B53-B2F5-BB5E2BECD791}" srcOrd="5" destOrd="0" presId="urn:microsoft.com/office/officeart/2005/8/layout/chevron1"/>
    <dgm:cxn modelId="{984FC9DC-5A2A-47C2-9D34-114C25D5BF66}" type="presParOf" srcId="{900C6BAC-8F06-4A96-93D0-9B3693386C30}" destId="{70706895-4CB6-4207-AA5D-9DAE63D9CCC4}" srcOrd="6" destOrd="0" presId="urn:microsoft.com/office/officeart/2005/8/layout/chevron1"/>
    <dgm:cxn modelId="{47A29B5B-2194-4B24-86CF-62E36C4BC1F7}" type="presParOf" srcId="{70706895-4CB6-4207-AA5D-9DAE63D9CCC4}" destId="{BF24CC61-EA1E-439B-8211-7D66ACD86048}" srcOrd="0" destOrd="0" presId="urn:microsoft.com/office/officeart/2005/8/layout/chevron1"/>
    <dgm:cxn modelId="{A0FA8947-BA60-4EA8-9DF0-67283A517B7E}" type="presParOf" srcId="{70706895-4CB6-4207-AA5D-9DAE63D9CCC4}" destId="{5DDC517C-495E-41E1-BDAA-3D97E893D429}" srcOrd="1" destOrd="0" presId="urn:microsoft.com/office/officeart/2005/8/layout/chevron1"/>
    <dgm:cxn modelId="{B1DF0E1E-6E7A-4C5C-9CB1-F6642C282F4B}" type="presParOf" srcId="{900C6BAC-8F06-4A96-93D0-9B3693386C30}" destId="{9A0D7631-974C-4CC4-84EB-1CD514A6E911}" srcOrd="7" destOrd="0" presId="urn:microsoft.com/office/officeart/2005/8/layout/chevron1"/>
    <dgm:cxn modelId="{92D824DF-9912-45A8-8D52-08C231A1A697}" type="presParOf" srcId="{900C6BAC-8F06-4A96-93D0-9B3693386C30}" destId="{C5A1A42E-F54A-4851-AF74-087E1F0EB137}" srcOrd="8" destOrd="0" presId="urn:microsoft.com/office/officeart/2005/8/layout/chevron1"/>
    <dgm:cxn modelId="{7C7056EB-87CE-4090-B343-FD79824409DE}" type="presParOf" srcId="{C5A1A42E-F54A-4851-AF74-087E1F0EB137}" destId="{79874366-DD93-4579-B819-7C58BFF4B9C4}" srcOrd="0" destOrd="0" presId="urn:microsoft.com/office/officeart/2005/8/layout/chevron1"/>
    <dgm:cxn modelId="{E9D9A5C0-3A96-45CC-8E19-B7BDD66B9D7A}" type="presParOf" srcId="{C5A1A42E-F54A-4851-AF74-087E1F0EB137}" destId="{03E8E59B-7F52-4E32-8864-8A72E3EB414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910B0-E054-45DE-9F79-958DECA7C8B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70040DB3-7933-41D1-892E-BEB388FD7B7D}">
      <dgm:prSet phldrT="[Text]" custT="1"/>
      <dgm:spPr/>
      <dgm:t>
        <a:bodyPr/>
        <a:lstStyle/>
        <a:p>
          <a:pPr rtl="0"/>
          <a:r>
            <a:rPr lang="en-US" sz="1800" dirty="0">
              <a:latin typeface="+mj-lt"/>
            </a:rPr>
            <a:t>No later than September 8</a:t>
          </a:r>
          <a:r>
            <a:rPr lang="en-US" sz="1800" baseline="30000" dirty="0">
              <a:latin typeface="+mj-lt"/>
            </a:rPr>
            <a:t>th</a:t>
          </a:r>
          <a:r>
            <a:rPr lang="en-US" sz="1800" dirty="0">
              <a:latin typeface="+mj-lt"/>
            </a:rPr>
            <a:t> </a:t>
          </a:r>
        </a:p>
      </dgm:t>
    </dgm:pt>
    <dgm:pt modelId="{B50B7189-BF3B-435D-94F0-7E4AAC4E5D9E}" type="parTrans" cxnId="{BE16F1BB-B13D-4299-B1DA-65FC98CF8D44}">
      <dgm:prSet/>
      <dgm:spPr/>
      <dgm:t>
        <a:bodyPr/>
        <a:lstStyle/>
        <a:p>
          <a:endParaRPr lang="en-US"/>
        </a:p>
      </dgm:t>
    </dgm:pt>
    <dgm:pt modelId="{B63138BB-7C74-4B4D-8CE1-7EAE481A2EC1}" type="sibTrans" cxnId="{BE16F1BB-B13D-4299-B1DA-65FC98CF8D44}">
      <dgm:prSet/>
      <dgm:spPr/>
      <dgm:t>
        <a:bodyPr/>
        <a:lstStyle/>
        <a:p>
          <a:endParaRPr lang="en-US"/>
        </a:p>
      </dgm:t>
    </dgm:pt>
    <dgm:pt modelId="{A440C4B1-F934-433B-B4D6-03A6C0813ECA}">
      <dgm:prSet phldrT="[Text]" custT="1"/>
      <dgm:spPr/>
      <dgm:t>
        <a:bodyPr/>
        <a:lstStyle/>
        <a:p>
          <a:pPr>
            <a:lnSpc>
              <a:spcPct val="100000"/>
            </a:lnSpc>
          </a:pPr>
          <a:r>
            <a:rPr lang="en-US" sz="1400" dirty="0"/>
            <a:t>Candidate submits dossier to Dean’s Office Administrative Assistant</a:t>
          </a:r>
        </a:p>
      </dgm:t>
    </dgm:pt>
    <dgm:pt modelId="{7A2E36EF-D71D-49ED-A00E-E1A87D0C09DE}" type="parTrans" cxnId="{AC98E542-F905-4948-9B68-D03B52F46D57}">
      <dgm:prSet/>
      <dgm:spPr/>
      <dgm:t>
        <a:bodyPr/>
        <a:lstStyle/>
        <a:p>
          <a:endParaRPr lang="en-US"/>
        </a:p>
      </dgm:t>
    </dgm:pt>
    <dgm:pt modelId="{DB4882E2-3979-4A26-8CE2-0F953F55929A}" type="sibTrans" cxnId="{AC98E542-F905-4948-9B68-D03B52F46D57}">
      <dgm:prSet/>
      <dgm:spPr/>
      <dgm:t>
        <a:bodyPr/>
        <a:lstStyle/>
        <a:p>
          <a:endParaRPr lang="en-US"/>
        </a:p>
      </dgm:t>
    </dgm:pt>
    <dgm:pt modelId="{64954B4F-9CA5-40B0-9B47-408F5DD8FA12}">
      <dgm:prSet phldrT="[Text]" custT="1"/>
      <dgm:spPr/>
      <dgm:t>
        <a:bodyPr/>
        <a:lstStyle/>
        <a:p>
          <a:r>
            <a:rPr lang="en-US" sz="1800" dirty="0">
              <a:latin typeface="+mj-lt"/>
            </a:rPr>
            <a:t>February 1</a:t>
          </a:r>
          <a:r>
            <a:rPr lang="en-US" sz="1800" baseline="30000" dirty="0">
              <a:latin typeface="+mj-lt"/>
            </a:rPr>
            <a:t>st</a:t>
          </a:r>
          <a:r>
            <a:rPr lang="en-US" sz="1800" dirty="0">
              <a:latin typeface="+mj-lt"/>
            </a:rPr>
            <a:t> </a:t>
          </a:r>
        </a:p>
      </dgm:t>
    </dgm:pt>
    <dgm:pt modelId="{03E63C19-8B63-4D5A-9A61-FA4041615419}" type="parTrans" cxnId="{C2AD38AB-1CD0-4C3B-848A-9C63E51557F6}">
      <dgm:prSet/>
      <dgm:spPr/>
      <dgm:t>
        <a:bodyPr/>
        <a:lstStyle/>
        <a:p>
          <a:endParaRPr lang="en-US"/>
        </a:p>
      </dgm:t>
    </dgm:pt>
    <dgm:pt modelId="{07FA02D2-D877-4D50-832E-EE9CDEFC481F}" type="sibTrans" cxnId="{C2AD38AB-1CD0-4C3B-848A-9C63E51557F6}">
      <dgm:prSet/>
      <dgm:spPr/>
      <dgm:t>
        <a:bodyPr/>
        <a:lstStyle/>
        <a:p>
          <a:endParaRPr lang="en-US"/>
        </a:p>
      </dgm:t>
    </dgm:pt>
    <dgm:pt modelId="{12219016-E734-4A3E-9ABF-8EAAFC66B07A}">
      <dgm:prSet phldrT="[Text]" custT="1"/>
      <dgm:spPr/>
      <dgm:t>
        <a:bodyPr/>
        <a:lstStyle/>
        <a:p>
          <a:pPr>
            <a:lnSpc>
              <a:spcPct val="100000"/>
            </a:lnSpc>
          </a:pPr>
          <a:r>
            <a:rPr lang="en-US" sz="1400" dirty="0"/>
            <a:t>All factual changes or new information must be submitted by this date</a:t>
          </a:r>
        </a:p>
      </dgm:t>
    </dgm:pt>
    <dgm:pt modelId="{772FC043-0341-42FC-A227-6EFCBD1520EF}" type="parTrans" cxnId="{CAA74E0B-433A-4BE6-A409-EC2E1165F086}">
      <dgm:prSet/>
      <dgm:spPr/>
      <dgm:t>
        <a:bodyPr/>
        <a:lstStyle/>
        <a:p>
          <a:endParaRPr lang="en-US"/>
        </a:p>
      </dgm:t>
    </dgm:pt>
    <dgm:pt modelId="{51D55311-590E-463E-BFCF-81C3718D55A8}" type="sibTrans" cxnId="{CAA74E0B-433A-4BE6-A409-EC2E1165F086}">
      <dgm:prSet/>
      <dgm:spPr/>
      <dgm:t>
        <a:bodyPr/>
        <a:lstStyle/>
        <a:p>
          <a:endParaRPr lang="en-US"/>
        </a:p>
      </dgm:t>
    </dgm:pt>
    <dgm:pt modelId="{4EF629F9-01B6-4542-9BCC-64C9EDE988B1}">
      <dgm:prSet phldrT="[Text]" custT="1"/>
      <dgm:spPr/>
      <dgm:t>
        <a:bodyPr/>
        <a:lstStyle/>
        <a:p>
          <a:pPr rtl="0"/>
          <a:r>
            <a:rPr lang="en-US" sz="1600" dirty="0">
              <a:latin typeface="+mj-lt"/>
            </a:rPr>
            <a:t>No later than May 8</a:t>
          </a:r>
          <a:r>
            <a:rPr lang="en-US" sz="1600" baseline="0" dirty="0">
              <a:latin typeface="+mj-lt"/>
            </a:rPr>
            <a:t>th</a:t>
          </a:r>
          <a:r>
            <a:rPr lang="en-US" sz="1600" dirty="0">
              <a:latin typeface="+mj-lt"/>
            </a:rPr>
            <a:t> or Friday before commencement</a:t>
          </a:r>
        </a:p>
      </dgm:t>
    </dgm:pt>
    <dgm:pt modelId="{A3A9E83E-7F04-4374-8C37-5686530113AD}" type="parTrans" cxnId="{8C164705-9A3E-4D7D-BA33-BD2BACC6284D}">
      <dgm:prSet/>
      <dgm:spPr/>
      <dgm:t>
        <a:bodyPr/>
        <a:lstStyle/>
        <a:p>
          <a:endParaRPr lang="en-US"/>
        </a:p>
      </dgm:t>
    </dgm:pt>
    <dgm:pt modelId="{641522C7-C827-45A3-BFF3-06D486154185}" type="sibTrans" cxnId="{8C164705-9A3E-4D7D-BA33-BD2BACC6284D}">
      <dgm:prSet/>
      <dgm:spPr/>
      <dgm:t>
        <a:bodyPr/>
        <a:lstStyle/>
        <a:p>
          <a:endParaRPr lang="en-US"/>
        </a:p>
      </dgm:t>
    </dgm:pt>
    <dgm:pt modelId="{D73A6DB6-C208-4C92-B101-24ABC5B73D8B}">
      <dgm:prSet phldrT="[Text]" custT="1"/>
      <dgm:spPr/>
      <dgm:t>
        <a:bodyPr/>
        <a:lstStyle/>
        <a:p>
          <a:pPr>
            <a:lnSpc>
              <a:spcPct val="100000"/>
            </a:lnSpc>
          </a:pPr>
          <a:r>
            <a:rPr lang="en-US" sz="1400"/>
            <a:t>Candidates notified of results of review</a:t>
          </a:r>
        </a:p>
      </dgm:t>
    </dgm:pt>
    <dgm:pt modelId="{926886CF-BE44-4AFA-BA6B-AC76DB595223}" type="parTrans" cxnId="{89EDD9B4-FDED-40BC-A965-9CAE324A890B}">
      <dgm:prSet/>
      <dgm:spPr/>
      <dgm:t>
        <a:bodyPr/>
        <a:lstStyle/>
        <a:p>
          <a:endParaRPr lang="en-US"/>
        </a:p>
      </dgm:t>
    </dgm:pt>
    <dgm:pt modelId="{D60E1D8E-7D7B-420E-83AC-A0780F95E530}" type="sibTrans" cxnId="{89EDD9B4-FDED-40BC-A965-9CAE324A890B}">
      <dgm:prSet/>
      <dgm:spPr/>
      <dgm:t>
        <a:bodyPr/>
        <a:lstStyle/>
        <a:p>
          <a:endParaRPr lang="en-US"/>
        </a:p>
      </dgm:t>
    </dgm:pt>
    <dgm:pt modelId="{0FC19519-1595-4430-A191-A7300F817EDF}">
      <dgm:prSet custT="1"/>
      <dgm:spPr/>
      <dgm:t>
        <a:bodyPr/>
        <a:lstStyle/>
        <a:p>
          <a:pPr>
            <a:lnSpc>
              <a:spcPct val="100000"/>
            </a:lnSpc>
          </a:pPr>
          <a:r>
            <a:rPr lang="en-US" sz="1400" dirty="0"/>
            <a:t>P&amp;T review completed and forwarded to IST Dean by February 14th</a:t>
          </a:r>
        </a:p>
      </dgm:t>
    </dgm:pt>
    <dgm:pt modelId="{908149B2-0588-49C4-9038-C1E8FBEF3738}" type="parTrans" cxnId="{96980ECC-9980-44A4-BEA3-BC1A4C404DCB}">
      <dgm:prSet/>
      <dgm:spPr/>
      <dgm:t>
        <a:bodyPr/>
        <a:lstStyle/>
        <a:p>
          <a:endParaRPr lang="en-US"/>
        </a:p>
      </dgm:t>
    </dgm:pt>
    <dgm:pt modelId="{3136472A-6BFC-456D-810A-4F88F2ED24D6}" type="sibTrans" cxnId="{96980ECC-9980-44A4-BEA3-BC1A4C404DCB}">
      <dgm:prSet/>
      <dgm:spPr/>
      <dgm:t>
        <a:bodyPr/>
        <a:lstStyle/>
        <a:p>
          <a:endParaRPr lang="en-US"/>
        </a:p>
      </dgm:t>
    </dgm:pt>
    <dgm:pt modelId="{0121FA15-95E0-403B-A072-8DA29991BDE9}">
      <dgm:prSet custT="1"/>
      <dgm:spPr/>
      <dgm:t>
        <a:bodyPr/>
        <a:lstStyle/>
        <a:p>
          <a:pPr>
            <a:lnSpc>
              <a:spcPct val="100000"/>
            </a:lnSpc>
          </a:pPr>
          <a:r>
            <a:rPr lang="en-US" sz="1800" dirty="0">
              <a:latin typeface="+mj-lt"/>
            </a:rPr>
            <a:t>April 1st</a:t>
          </a:r>
        </a:p>
      </dgm:t>
    </dgm:pt>
    <dgm:pt modelId="{A906C7A5-94BE-4679-90FE-84F2CDB55832}" type="parTrans" cxnId="{7397F6F3-244F-4E07-90CF-8A5883291D01}">
      <dgm:prSet/>
      <dgm:spPr/>
      <dgm:t>
        <a:bodyPr/>
        <a:lstStyle/>
        <a:p>
          <a:endParaRPr lang="en-US"/>
        </a:p>
      </dgm:t>
    </dgm:pt>
    <dgm:pt modelId="{6AF80C76-8120-4C35-B5C8-8C07F190B3A7}" type="sibTrans" cxnId="{7397F6F3-244F-4E07-90CF-8A5883291D01}">
      <dgm:prSet/>
      <dgm:spPr/>
      <dgm:t>
        <a:bodyPr/>
        <a:lstStyle/>
        <a:p>
          <a:endParaRPr lang="en-US"/>
        </a:p>
      </dgm:t>
    </dgm:pt>
    <dgm:pt modelId="{0B7B0245-CCEA-45DA-A7BD-1F73EB60A773}">
      <dgm:prSet custT="1"/>
      <dgm:spPr/>
      <dgm:t>
        <a:bodyPr/>
        <a:lstStyle/>
        <a:p>
          <a:pPr>
            <a:lnSpc>
              <a:spcPct val="100000"/>
            </a:lnSpc>
          </a:pPr>
          <a:r>
            <a:rPr lang="en-US" sz="1400"/>
            <a:t>P</a:t>
          </a:r>
          <a:r>
            <a:rPr lang="en-US" sz="1400" dirty="0"/>
            <a:t>&amp;T Review completed and forwarded to IST Dean</a:t>
          </a:r>
        </a:p>
      </dgm:t>
    </dgm:pt>
    <dgm:pt modelId="{CA33B7A2-DB6B-4B78-8B43-ED54A7122FD0}" type="parTrans" cxnId="{918BECE0-45C8-4DDC-B2BD-DD878D6FD9FD}">
      <dgm:prSet/>
      <dgm:spPr/>
      <dgm:t>
        <a:bodyPr/>
        <a:lstStyle/>
        <a:p>
          <a:endParaRPr lang="en-US"/>
        </a:p>
      </dgm:t>
    </dgm:pt>
    <dgm:pt modelId="{40786827-1807-4486-BBDF-9FF948214817}" type="sibTrans" cxnId="{918BECE0-45C8-4DDC-B2BD-DD878D6FD9FD}">
      <dgm:prSet/>
      <dgm:spPr/>
      <dgm:t>
        <a:bodyPr/>
        <a:lstStyle/>
        <a:p>
          <a:endParaRPr lang="en-US"/>
        </a:p>
      </dgm:t>
    </dgm:pt>
    <dgm:pt modelId="{8A245B88-C5C7-42A9-AC43-72045DD12339}">
      <dgm:prSet phldrT="[Text]" custT="1"/>
      <dgm:spPr/>
      <dgm:t>
        <a:bodyPr/>
        <a:lstStyle/>
        <a:p>
          <a:pPr>
            <a:lnSpc>
              <a:spcPct val="100000"/>
            </a:lnSpc>
          </a:pPr>
          <a:r>
            <a:rPr lang="en-US" sz="1400" dirty="0"/>
            <a:t>Area Review Committee receives dossiers in October and finalizes review by November 22nd</a:t>
          </a:r>
        </a:p>
      </dgm:t>
    </dgm:pt>
    <dgm:pt modelId="{D3C905BA-E083-4967-BAB1-90089A3ADE8F}" type="parTrans" cxnId="{BFB20CE7-17FE-4706-8593-A750E03DD563}">
      <dgm:prSet/>
      <dgm:spPr/>
      <dgm:t>
        <a:bodyPr/>
        <a:lstStyle/>
        <a:p>
          <a:endParaRPr lang="en-US"/>
        </a:p>
      </dgm:t>
    </dgm:pt>
    <dgm:pt modelId="{B0C43639-F0C8-4C00-BD6A-9D0A326EF8F2}" type="sibTrans" cxnId="{BFB20CE7-17FE-4706-8593-A750E03DD563}">
      <dgm:prSet/>
      <dgm:spPr/>
      <dgm:t>
        <a:bodyPr/>
        <a:lstStyle/>
        <a:p>
          <a:endParaRPr lang="en-US"/>
        </a:p>
      </dgm:t>
    </dgm:pt>
    <dgm:pt modelId="{9696510F-F7F1-47A6-BB4F-F71D9368EDF6}" type="pres">
      <dgm:prSet presAssocID="{8A9910B0-E054-45DE-9F79-958DECA7C8B1}" presName="Name0" presStyleCnt="0">
        <dgm:presLayoutVars>
          <dgm:dir/>
          <dgm:animLvl val="lvl"/>
          <dgm:resizeHandles val="exact"/>
        </dgm:presLayoutVars>
      </dgm:prSet>
      <dgm:spPr/>
    </dgm:pt>
    <dgm:pt modelId="{04C90EAF-6FF3-4743-8AD2-16BE5604AB19}" type="pres">
      <dgm:prSet presAssocID="{70040DB3-7933-41D1-892E-BEB388FD7B7D}" presName="composite" presStyleCnt="0"/>
      <dgm:spPr/>
    </dgm:pt>
    <dgm:pt modelId="{058601F2-DF98-48EF-A524-28B8CFCB3B0E}" type="pres">
      <dgm:prSet presAssocID="{70040DB3-7933-41D1-892E-BEB388FD7B7D}" presName="parTx" presStyleLbl="node1" presStyleIdx="0" presStyleCnt="4">
        <dgm:presLayoutVars>
          <dgm:chMax val="0"/>
          <dgm:chPref val="0"/>
          <dgm:bulletEnabled val="1"/>
        </dgm:presLayoutVars>
      </dgm:prSet>
      <dgm:spPr/>
    </dgm:pt>
    <dgm:pt modelId="{D4657CE2-D8D2-4733-AC7E-0F04A7B024FB}" type="pres">
      <dgm:prSet presAssocID="{70040DB3-7933-41D1-892E-BEB388FD7B7D}" presName="desTx" presStyleLbl="revTx" presStyleIdx="0" presStyleCnt="4">
        <dgm:presLayoutVars>
          <dgm:bulletEnabled val="1"/>
        </dgm:presLayoutVars>
      </dgm:prSet>
      <dgm:spPr/>
    </dgm:pt>
    <dgm:pt modelId="{332C3D1F-86AE-4EA0-9739-A356EB51544E}" type="pres">
      <dgm:prSet presAssocID="{B63138BB-7C74-4B4D-8CE1-7EAE481A2EC1}" presName="space" presStyleCnt="0"/>
      <dgm:spPr/>
    </dgm:pt>
    <dgm:pt modelId="{027918A8-8A24-4303-AFFB-BAFB04B5C406}" type="pres">
      <dgm:prSet presAssocID="{64954B4F-9CA5-40B0-9B47-408F5DD8FA12}" presName="composite" presStyleCnt="0"/>
      <dgm:spPr/>
    </dgm:pt>
    <dgm:pt modelId="{5B1F67F2-BDCE-48EF-8289-487FB78F94D6}" type="pres">
      <dgm:prSet presAssocID="{64954B4F-9CA5-40B0-9B47-408F5DD8FA12}" presName="parTx" presStyleLbl="node1" presStyleIdx="1" presStyleCnt="4">
        <dgm:presLayoutVars>
          <dgm:chMax val="0"/>
          <dgm:chPref val="0"/>
          <dgm:bulletEnabled val="1"/>
        </dgm:presLayoutVars>
      </dgm:prSet>
      <dgm:spPr/>
    </dgm:pt>
    <dgm:pt modelId="{EFB015C8-0128-43F3-B856-19786E063627}" type="pres">
      <dgm:prSet presAssocID="{64954B4F-9CA5-40B0-9B47-408F5DD8FA12}" presName="desTx" presStyleLbl="revTx" presStyleIdx="1" presStyleCnt="4">
        <dgm:presLayoutVars>
          <dgm:bulletEnabled val="1"/>
        </dgm:presLayoutVars>
      </dgm:prSet>
      <dgm:spPr/>
    </dgm:pt>
    <dgm:pt modelId="{A8E0A81E-237A-448D-A3FD-BB301E6F51DD}" type="pres">
      <dgm:prSet presAssocID="{07FA02D2-D877-4D50-832E-EE9CDEFC481F}" presName="space" presStyleCnt="0"/>
      <dgm:spPr/>
    </dgm:pt>
    <dgm:pt modelId="{BB5FC192-4D94-45CA-902F-05A9DF048693}" type="pres">
      <dgm:prSet presAssocID="{0121FA15-95E0-403B-A072-8DA29991BDE9}" presName="composite" presStyleCnt="0"/>
      <dgm:spPr/>
    </dgm:pt>
    <dgm:pt modelId="{CD772790-B750-43B3-9F40-949074D60939}" type="pres">
      <dgm:prSet presAssocID="{0121FA15-95E0-403B-A072-8DA29991BDE9}" presName="parTx" presStyleLbl="node1" presStyleIdx="2" presStyleCnt="4">
        <dgm:presLayoutVars>
          <dgm:chMax val="0"/>
          <dgm:chPref val="0"/>
          <dgm:bulletEnabled val="1"/>
        </dgm:presLayoutVars>
      </dgm:prSet>
      <dgm:spPr/>
    </dgm:pt>
    <dgm:pt modelId="{613B82C2-C62C-4ABD-8FA8-4F41BD49D4C8}" type="pres">
      <dgm:prSet presAssocID="{0121FA15-95E0-403B-A072-8DA29991BDE9}" presName="desTx" presStyleLbl="revTx" presStyleIdx="2" presStyleCnt="4">
        <dgm:presLayoutVars>
          <dgm:bulletEnabled val="1"/>
        </dgm:presLayoutVars>
      </dgm:prSet>
      <dgm:spPr/>
    </dgm:pt>
    <dgm:pt modelId="{C9938938-58A5-4F91-A58A-DE2D2D05FBF2}" type="pres">
      <dgm:prSet presAssocID="{6AF80C76-8120-4C35-B5C8-8C07F190B3A7}" presName="space" presStyleCnt="0"/>
      <dgm:spPr/>
    </dgm:pt>
    <dgm:pt modelId="{B8BD4A9C-FF16-43DB-B576-C359ADEC292F}" type="pres">
      <dgm:prSet presAssocID="{4EF629F9-01B6-4542-9BCC-64C9EDE988B1}" presName="composite" presStyleCnt="0"/>
      <dgm:spPr/>
    </dgm:pt>
    <dgm:pt modelId="{3AB9DD74-48F1-4C2E-98C5-988FE5B678C0}" type="pres">
      <dgm:prSet presAssocID="{4EF629F9-01B6-4542-9BCC-64C9EDE988B1}" presName="parTx" presStyleLbl="node1" presStyleIdx="3" presStyleCnt="4">
        <dgm:presLayoutVars>
          <dgm:chMax val="0"/>
          <dgm:chPref val="0"/>
          <dgm:bulletEnabled val="1"/>
        </dgm:presLayoutVars>
      </dgm:prSet>
      <dgm:spPr/>
    </dgm:pt>
    <dgm:pt modelId="{7643D324-3A3F-45F6-B67A-75F9C2BD7E0A}" type="pres">
      <dgm:prSet presAssocID="{4EF629F9-01B6-4542-9BCC-64C9EDE988B1}" presName="desTx" presStyleLbl="revTx" presStyleIdx="3" presStyleCnt="4">
        <dgm:presLayoutVars>
          <dgm:bulletEnabled val="1"/>
        </dgm:presLayoutVars>
      </dgm:prSet>
      <dgm:spPr/>
    </dgm:pt>
  </dgm:ptLst>
  <dgm:cxnLst>
    <dgm:cxn modelId="{8C164705-9A3E-4D7D-BA33-BD2BACC6284D}" srcId="{8A9910B0-E054-45DE-9F79-958DECA7C8B1}" destId="{4EF629F9-01B6-4542-9BCC-64C9EDE988B1}" srcOrd="3" destOrd="0" parTransId="{A3A9E83E-7F04-4374-8C37-5686530113AD}" sibTransId="{641522C7-C827-45A3-BFF3-06D486154185}"/>
    <dgm:cxn modelId="{36F05D0A-8B9B-4ED1-B1F9-409E98359D70}" type="presOf" srcId="{12219016-E734-4A3E-9ABF-8EAAFC66B07A}" destId="{EFB015C8-0128-43F3-B856-19786E063627}" srcOrd="0" destOrd="0" presId="urn:microsoft.com/office/officeart/2005/8/layout/chevron1"/>
    <dgm:cxn modelId="{CAA74E0B-433A-4BE6-A409-EC2E1165F086}" srcId="{64954B4F-9CA5-40B0-9B47-408F5DD8FA12}" destId="{12219016-E734-4A3E-9ABF-8EAAFC66B07A}" srcOrd="0" destOrd="0" parTransId="{772FC043-0341-42FC-A227-6EFCBD1520EF}" sibTransId="{51D55311-590E-463E-BFCF-81C3718D55A8}"/>
    <dgm:cxn modelId="{AF92F317-C935-480A-B913-9CC1A877F4A3}" type="presOf" srcId="{4EF629F9-01B6-4542-9BCC-64C9EDE988B1}" destId="{3AB9DD74-48F1-4C2E-98C5-988FE5B678C0}" srcOrd="0" destOrd="0" presId="urn:microsoft.com/office/officeart/2005/8/layout/chevron1"/>
    <dgm:cxn modelId="{92A2A541-D46A-44BE-BE98-1A6B31A1ABD1}" type="presOf" srcId="{0B7B0245-CCEA-45DA-A7BD-1F73EB60A773}" destId="{613B82C2-C62C-4ABD-8FA8-4F41BD49D4C8}" srcOrd="0" destOrd="0" presId="urn:microsoft.com/office/officeart/2005/8/layout/chevron1"/>
    <dgm:cxn modelId="{AC98E542-F905-4948-9B68-D03B52F46D57}" srcId="{70040DB3-7933-41D1-892E-BEB388FD7B7D}" destId="{A440C4B1-F934-433B-B4D6-03A6C0813ECA}" srcOrd="0" destOrd="0" parTransId="{7A2E36EF-D71D-49ED-A00E-E1A87D0C09DE}" sibTransId="{DB4882E2-3979-4A26-8CE2-0F953F55929A}"/>
    <dgm:cxn modelId="{FBC06B6C-5CBE-41F8-A39D-73A1307E6BE0}" type="presOf" srcId="{70040DB3-7933-41D1-892E-BEB388FD7B7D}" destId="{058601F2-DF98-48EF-A524-28B8CFCB3B0E}" srcOrd="0" destOrd="0" presId="urn:microsoft.com/office/officeart/2005/8/layout/chevron1"/>
    <dgm:cxn modelId="{4B08E37D-3AEF-4E67-AAE7-8681D1A5006C}" type="presOf" srcId="{D73A6DB6-C208-4C92-B101-24ABC5B73D8B}" destId="{7643D324-3A3F-45F6-B67A-75F9C2BD7E0A}" srcOrd="0" destOrd="0" presId="urn:microsoft.com/office/officeart/2005/8/layout/chevron1"/>
    <dgm:cxn modelId="{56FAFB8C-D253-4EDA-94C6-27563737AA98}" type="presOf" srcId="{0FC19519-1595-4430-A191-A7300F817EDF}" destId="{EFB015C8-0128-43F3-B856-19786E063627}" srcOrd="0" destOrd="1" presId="urn:microsoft.com/office/officeart/2005/8/layout/chevron1"/>
    <dgm:cxn modelId="{C2AD38AB-1CD0-4C3B-848A-9C63E51557F6}" srcId="{8A9910B0-E054-45DE-9F79-958DECA7C8B1}" destId="{64954B4F-9CA5-40B0-9B47-408F5DD8FA12}" srcOrd="1" destOrd="0" parTransId="{03E63C19-8B63-4D5A-9A61-FA4041615419}" sibTransId="{07FA02D2-D877-4D50-832E-EE9CDEFC481F}"/>
    <dgm:cxn modelId="{89EDD9B4-FDED-40BC-A965-9CAE324A890B}" srcId="{4EF629F9-01B6-4542-9BCC-64C9EDE988B1}" destId="{D73A6DB6-C208-4C92-B101-24ABC5B73D8B}" srcOrd="0" destOrd="0" parTransId="{926886CF-BE44-4AFA-BA6B-AC76DB595223}" sibTransId="{D60E1D8E-7D7B-420E-83AC-A0780F95E530}"/>
    <dgm:cxn modelId="{BE16F1BB-B13D-4299-B1DA-65FC98CF8D44}" srcId="{8A9910B0-E054-45DE-9F79-958DECA7C8B1}" destId="{70040DB3-7933-41D1-892E-BEB388FD7B7D}" srcOrd="0" destOrd="0" parTransId="{B50B7189-BF3B-435D-94F0-7E4AAC4E5D9E}" sibTransId="{B63138BB-7C74-4B4D-8CE1-7EAE481A2EC1}"/>
    <dgm:cxn modelId="{96980ECC-9980-44A4-BEA3-BC1A4C404DCB}" srcId="{64954B4F-9CA5-40B0-9B47-408F5DD8FA12}" destId="{0FC19519-1595-4430-A191-A7300F817EDF}" srcOrd="1" destOrd="0" parTransId="{908149B2-0588-49C4-9038-C1E8FBEF3738}" sibTransId="{3136472A-6BFC-456D-810A-4F88F2ED24D6}"/>
    <dgm:cxn modelId="{5544BDCE-65F0-43DC-8C11-18CBE4244518}" type="presOf" srcId="{64954B4F-9CA5-40B0-9B47-408F5DD8FA12}" destId="{5B1F67F2-BDCE-48EF-8289-487FB78F94D6}" srcOrd="0" destOrd="0" presId="urn:microsoft.com/office/officeart/2005/8/layout/chevron1"/>
    <dgm:cxn modelId="{918BECE0-45C8-4DDC-B2BD-DD878D6FD9FD}" srcId="{0121FA15-95E0-403B-A072-8DA29991BDE9}" destId="{0B7B0245-CCEA-45DA-A7BD-1F73EB60A773}" srcOrd="0" destOrd="0" parTransId="{CA33B7A2-DB6B-4B78-8B43-ED54A7122FD0}" sibTransId="{40786827-1807-4486-BBDF-9FF948214817}"/>
    <dgm:cxn modelId="{AF13D9E5-96E2-4FE0-9D53-91B6DBD97F61}" type="presOf" srcId="{8A245B88-C5C7-42A9-AC43-72045DD12339}" destId="{D4657CE2-D8D2-4733-AC7E-0F04A7B024FB}" srcOrd="0" destOrd="1" presId="urn:microsoft.com/office/officeart/2005/8/layout/chevron1"/>
    <dgm:cxn modelId="{BFB20CE7-17FE-4706-8593-A750E03DD563}" srcId="{70040DB3-7933-41D1-892E-BEB388FD7B7D}" destId="{8A245B88-C5C7-42A9-AC43-72045DD12339}" srcOrd="1" destOrd="0" parTransId="{D3C905BA-E083-4967-BAB1-90089A3ADE8F}" sibTransId="{B0C43639-F0C8-4C00-BD6A-9D0A326EF8F2}"/>
    <dgm:cxn modelId="{6FCD05ED-04E6-4C49-AD36-CE45636D31F7}" type="presOf" srcId="{A440C4B1-F934-433B-B4D6-03A6C0813ECA}" destId="{D4657CE2-D8D2-4733-AC7E-0F04A7B024FB}" srcOrd="0" destOrd="0" presId="urn:microsoft.com/office/officeart/2005/8/layout/chevron1"/>
    <dgm:cxn modelId="{1D7424EF-3A7F-4B14-AE58-89599508A6D7}" type="presOf" srcId="{8A9910B0-E054-45DE-9F79-958DECA7C8B1}" destId="{9696510F-F7F1-47A6-BB4F-F71D9368EDF6}" srcOrd="0" destOrd="0" presId="urn:microsoft.com/office/officeart/2005/8/layout/chevron1"/>
    <dgm:cxn modelId="{7397F6F3-244F-4E07-90CF-8A5883291D01}" srcId="{8A9910B0-E054-45DE-9F79-958DECA7C8B1}" destId="{0121FA15-95E0-403B-A072-8DA29991BDE9}" srcOrd="2" destOrd="0" parTransId="{A906C7A5-94BE-4679-90FE-84F2CDB55832}" sibTransId="{6AF80C76-8120-4C35-B5C8-8C07F190B3A7}"/>
    <dgm:cxn modelId="{160E14FC-D2AB-4E6B-B284-A17B3D661259}" type="presOf" srcId="{0121FA15-95E0-403B-A072-8DA29991BDE9}" destId="{CD772790-B750-43B3-9F40-949074D60939}" srcOrd="0" destOrd="0" presId="urn:microsoft.com/office/officeart/2005/8/layout/chevron1"/>
    <dgm:cxn modelId="{A4823C40-CEDD-491C-8385-DB88DF46418C}" type="presParOf" srcId="{9696510F-F7F1-47A6-BB4F-F71D9368EDF6}" destId="{04C90EAF-6FF3-4743-8AD2-16BE5604AB19}" srcOrd="0" destOrd="0" presId="urn:microsoft.com/office/officeart/2005/8/layout/chevron1"/>
    <dgm:cxn modelId="{7596B039-51F7-4964-AC2D-8CFB22422254}" type="presParOf" srcId="{04C90EAF-6FF3-4743-8AD2-16BE5604AB19}" destId="{058601F2-DF98-48EF-A524-28B8CFCB3B0E}" srcOrd="0" destOrd="0" presId="urn:microsoft.com/office/officeart/2005/8/layout/chevron1"/>
    <dgm:cxn modelId="{ACFBA45C-591C-45F1-9819-9DD8639A9A84}" type="presParOf" srcId="{04C90EAF-6FF3-4743-8AD2-16BE5604AB19}" destId="{D4657CE2-D8D2-4733-AC7E-0F04A7B024FB}" srcOrd="1" destOrd="0" presId="urn:microsoft.com/office/officeart/2005/8/layout/chevron1"/>
    <dgm:cxn modelId="{71C3B512-F3BB-438A-9F7F-70C37D81FC0E}" type="presParOf" srcId="{9696510F-F7F1-47A6-BB4F-F71D9368EDF6}" destId="{332C3D1F-86AE-4EA0-9739-A356EB51544E}" srcOrd="1" destOrd="0" presId="urn:microsoft.com/office/officeart/2005/8/layout/chevron1"/>
    <dgm:cxn modelId="{717682F9-1076-4661-A28D-470592E6541B}" type="presParOf" srcId="{9696510F-F7F1-47A6-BB4F-F71D9368EDF6}" destId="{027918A8-8A24-4303-AFFB-BAFB04B5C406}" srcOrd="2" destOrd="0" presId="urn:microsoft.com/office/officeart/2005/8/layout/chevron1"/>
    <dgm:cxn modelId="{EFC63EEF-3EAD-4EB6-A7B3-52AFEA322AA8}" type="presParOf" srcId="{027918A8-8A24-4303-AFFB-BAFB04B5C406}" destId="{5B1F67F2-BDCE-48EF-8289-487FB78F94D6}" srcOrd="0" destOrd="0" presId="urn:microsoft.com/office/officeart/2005/8/layout/chevron1"/>
    <dgm:cxn modelId="{0588684E-E04C-40EB-B1E7-085DCC7F68AD}" type="presParOf" srcId="{027918A8-8A24-4303-AFFB-BAFB04B5C406}" destId="{EFB015C8-0128-43F3-B856-19786E063627}" srcOrd="1" destOrd="0" presId="urn:microsoft.com/office/officeart/2005/8/layout/chevron1"/>
    <dgm:cxn modelId="{800D03DA-7208-4FA4-996E-10C0EAAB186F}" type="presParOf" srcId="{9696510F-F7F1-47A6-BB4F-F71D9368EDF6}" destId="{A8E0A81E-237A-448D-A3FD-BB301E6F51DD}" srcOrd="3" destOrd="0" presId="urn:microsoft.com/office/officeart/2005/8/layout/chevron1"/>
    <dgm:cxn modelId="{D7DE9659-1A81-4A27-B8B8-0CB2F8BB1663}" type="presParOf" srcId="{9696510F-F7F1-47A6-BB4F-F71D9368EDF6}" destId="{BB5FC192-4D94-45CA-902F-05A9DF048693}" srcOrd="4" destOrd="0" presId="urn:microsoft.com/office/officeart/2005/8/layout/chevron1"/>
    <dgm:cxn modelId="{FF81BE33-44BF-4A58-BF04-A1CA49240B4A}" type="presParOf" srcId="{BB5FC192-4D94-45CA-902F-05A9DF048693}" destId="{CD772790-B750-43B3-9F40-949074D60939}" srcOrd="0" destOrd="0" presId="urn:microsoft.com/office/officeart/2005/8/layout/chevron1"/>
    <dgm:cxn modelId="{1739EBEA-D586-4358-A2F7-87642254F541}" type="presParOf" srcId="{BB5FC192-4D94-45CA-902F-05A9DF048693}" destId="{613B82C2-C62C-4ABD-8FA8-4F41BD49D4C8}" srcOrd="1" destOrd="0" presId="urn:microsoft.com/office/officeart/2005/8/layout/chevron1"/>
    <dgm:cxn modelId="{22DB86CE-27B1-452F-B560-867A27CF0D17}" type="presParOf" srcId="{9696510F-F7F1-47A6-BB4F-F71D9368EDF6}" destId="{C9938938-58A5-4F91-A58A-DE2D2D05FBF2}" srcOrd="5" destOrd="0" presId="urn:microsoft.com/office/officeart/2005/8/layout/chevron1"/>
    <dgm:cxn modelId="{5B4A650C-C0C3-4222-8C20-06E3A6F0DAC6}" type="presParOf" srcId="{9696510F-F7F1-47A6-BB4F-F71D9368EDF6}" destId="{B8BD4A9C-FF16-43DB-B576-C359ADEC292F}" srcOrd="6" destOrd="0" presId="urn:microsoft.com/office/officeart/2005/8/layout/chevron1"/>
    <dgm:cxn modelId="{C03A4500-0071-4B48-BD38-68464C7A1BC5}" type="presParOf" srcId="{B8BD4A9C-FF16-43DB-B576-C359ADEC292F}" destId="{3AB9DD74-48F1-4C2E-98C5-988FE5B678C0}" srcOrd="0" destOrd="0" presId="urn:microsoft.com/office/officeart/2005/8/layout/chevron1"/>
    <dgm:cxn modelId="{405CA196-09EE-45D8-B32F-30C9AF91768F}" type="presParOf" srcId="{B8BD4A9C-FF16-43DB-B576-C359ADEC292F}" destId="{7643D324-3A3F-45F6-B67A-75F9C2BD7E0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9910B0-E054-45DE-9F79-958DECA7C8B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70040DB3-7933-41D1-892E-BEB388FD7B7D}">
      <dgm:prSet phldrT="[Text]" custT="1"/>
      <dgm:spPr/>
      <dgm:t>
        <a:bodyPr/>
        <a:lstStyle/>
        <a:p>
          <a:pPr rtl="0"/>
          <a:r>
            <a:rPr lang="en-US" sz="1400" dirty="0">
              <a:latin typeface="+mj-lt"/>
            </a:rPr>
            <a:t>March 1st (2024)</a:t>
          </a:r>
        </a:p>
      </dgm:t>
    </dgm:pt>
    <dgm:pt modelId="{B50B7189-BF3B-435D-94F0-7E4AAC4E5D9E}" type="parTrans" cxnId="{BE16F1BB-B13D-4299-B1DA-65FC98CF8D44}">
      <dgm:prSet/>
      <dgm:spPr/>
      <dgm:t>
        <a:bodyPr/>
        <a:lstStyle/>
        <a:p>
          <a:endParaRPr lang="en-US"/>
        </a:p>
      </dgm:t>
    </dgm:pt>
    <dgm:pt modelId="{B63138BB-7C74-4B4D-8CE1-7EAE481A2EC1}" type="sibTrans" cxnId="{BE16F1BB-B13D-4299-B1DA-65FC98CF8D44}">
      <dgm:prSet/>
      <dgm:spPr/>
      <dgm:t>
        <a:bodyPr/>
        <a:lstStyle/>
        <a:p>
          <a:endParaRPr lang="en-US"/>
        </a:p>
      </dgm:t>
    </dgm:pt>
    <dgm:pt modelId="{A440C4B1-F934-433B-B4D6-03A6C0813ECA}">
      <dgm:prSet phldrT="[Text]" custT="1"/>
      <dgm:spPr/>
      <dgm:t>
        <a:bodyPr/>
        <a:lstStyle/>
        <a:p>
          <a:pPr>
            <a:lnSpc>
              <a:spcPct val="100000"/>
            </a:lnSpc>
          </a:pPr>
          <a:r>
            <a:rPr lang="en-US" sz="1200" dirty="0"/>
            <a:t>Candidate submits to the Dean’s Administrative Assistant required materials below. This is done in preparation for sending information to external evaluators. </a:t>
          </a:r>
        </a:p>
      </dgm:t>
    </dgm:pt>
    <dgm:pt modelId="{7A2E36EF-D71D-49ED-A00E-E1A87D0C09DE}" type="parTrans" cxnId="{AC98E542-F905-4948-9B68-D03B52F46D57}">
      <dgm:prSet/>
      <dgm:spPr/>
      <dgm:t>
        <a:bodyPr/>
        <a:lstStyle/>
        <a:p>
          <a:endParaRPr lang="en-US"/>
        </a:p>
      </dgm:t>
    </dgm:pt>
    <dgm:pt modelId="{DB4882E2-3979-4A26-8CE2-0F953F55929A}" type="sibTrans" cxnId="{AC98E542-F905-4948-9B68-D03B52F46D57}">
      <dgm:prSet/>
      <dgm:spPr/>
      <dgm:t>
        <a:bodyPr/>
        <a:lstStyle/>
        <a:p>
          <a:endParaRPr lang="en-US"/>
        </a:p>
      </dgm:t>
    </dgm:pt>
    <dgm:pt modelId="{A35A7DDD-2EC8-4527-B59E-477B947EE7BA}">
      <dgm:prSet phldrT="[Text]" custT="1"/>
      <dgm:spPr/>
      <dgm:t>
        <a:bodyPr/>
        <a:lstStyle/>
        <a:p>
          <a:r>
            <a:rPr lang="en-US" sz="1600" dirty="0">
              <a:latin typeface="+mj-lt"/>
            </a:rPr>
            <a:t>July 1</a:t>
          </a:r>
          <a:r>
            <a:rPr lang="en-US" sz="1600" baseline="30000" dirty="0">
              <a:latin typeface="+mj-lt"/>
            </a:rPr>
            <a:t>st</a:t>
          </a:r>
          <a:r>
            <a:rPr lang="en-US" sz="1600" dirty="0">
              <a:latin typeface="+mj-lt"/>
            </a:rPr>
            <a:t> (2024)</a:t>
          </a:r>
        </a:p>
      </dgm:t>
    </dgm:pt>
    <dgm:pt modelId="{A25DEFE6-ECE4-4E8E-921E-355ABA17C946}" type="parTrans" cxnId="{05875EEA-6A4B-4D40-821E-A199790AEFDC}">
      <dgm:prSet/>
      <dgm:spPr/>
      <dgm:t>
        <a:bodyPr/>
        <a:lstStyle/>
        <a:p>
          <a:endParaRPr lang="en-US"/>
        </a:p>
      </dgm:t>
    </dgm:pt>
    <dgm:pt modelId="{E6E379F0-E157-48B0-965A-53411804CE3E}" type="sibTrans" cxnId="{05875EEA-6A4B-4D40-821E-A199790AEFDC}">
      <dgm:prSet/>
      <dgm:spPr/>
      <dgm:t>
        <a:bodyPr/>
        <a:lstStyle/>
        <a:p>
          <a:endParaRPr lang="en-US"/>
        </a:p>
      </dgm:t>
    </dgm:pt>
    <dgm:pt modelId="{BC7FED34-F1EF-466C-AD65-0279C8F9FAD8}">
      <dgm:prSet phldrT="[Text]" custT="1"/>
      <dgm:spPr/>
      <dgm:t>
        <a:bodyPr/>
        <a:lstStyle/>
        <a:p>
          <a:pPr>
            <a:lnSpc>
              <a:spcPct val="100000"/>
            </a:lnSpc>
          </a:pPr>
          <a:r>
            <a:rPr lang="en-US" sz="1400" dirty="0"/>
            <a:t>Dossier submitted to Dean’s Administrative Assistant</a:t>
          </a:r>
        </a:p>
      </dgm:t>
    </dgm:pt>
    <dgm:pt modelId="{434549AB-865D-444D-98A4-2AC071979EC0}" type="parTrans" cxnId="{832918E9-1D2B-4A99-B278-0FD5D8521C8D}">
      <dgm:prSet/>
      <dgm:spPr/>
      <dgm:t>
        <a:bodyPr/>
        <a:lstStyle/>
        <a:p>
          <a:endParaRPr lang="en-US"/>
        </a:p>
      </dgm:t>
    </dgm:pt>
    <dgm:pt modelId="{F7E34AE5-B1E1-4513-9115-E194A74BC98A}" type="sibTrans" cxnId="{832918E9-1D2B-4A99-B278-0FD5D8521C8D}">
      <dgm:prSet/>
      <dgm:spPr/>
      <dgm:t>
        <a:bodyPr/>
        <a:lstStyle/>
        <a:p>
          <a:endParaRPr lang="en-US"/>
        </a:p>
      </dgm:t>
    </dgm:pt>
    <dgm:pt modelId="{2A67ED36-407F-4612-B19C-15DF18C5BE71}">
      <dgm:prSet phldrT="[Text]" custT="1"/>
      <dgm:spPr/>
      <dgm:t>
        <a:bodyPr/>
        <a:lstStyle/>
        <a:p>
          <a:pPr rtl="0"/>
          <a:r>
            <a:rPr lang="en-US" sz="1600" dirty="0">
              <a:latin typeface="+mj-lt"/>
            </a:rPr>
            <a:t>March 1</a:t>
          </a:r>
          <a:r>
            <a:rPr lang="en-US" sz="1600" baseline="30000" dirty="0">
              <a:latin typeface="+mj-lt"/>
            </a:rPr>
            <a:t>st</a:t>
          </a:r>
          <a:r>
            <a:rPr lang="en-US" sz="1600" dirty="0">
              <a:latin typeface="+mj-lt"/>
            </a:rPr>
            <a:t> (2025)</a:t>
          </a:r>
        </a:p>
      </dgm:t>
    </dgm:pt>
    <dgm:pt modelId="{855BCB43-2A2A-4023-9CDF-A26537205D0F}" type="parTrans" cxnId="{0D452110-1FEE-4CE7-9ED1-057603ED812D}">
      <dgm:prSet/>
      <dgm:spPr/>
      <dgm:t>
        <a:bodyPr/>
        <a:lstStyle/>
        <a:p>
          <a:endParaRPr lang="en-US"/>
        </a:p>
      </dgm:t>
    </dgm:pt>
    <dgm:pt modelId="{A6086A28-BE4B-429E-A16A-E8C8EA080876}" type="sibTrans" cxnId="{0D452110-1FEE-4CE7-9ED1-057603ED812D}">
      <dgm:prSet/>
      <dgm:spPr/>
      <dgm:t>
        <a:bodyPr/>
        <a:lstStyle/>
        <a:p>
          <a:endParaRPr lang="en-US"/>
        </a:p>
      </dgm:t>
    </dgm:pt>
    <dgm:pt modelId="{4EF629F9-01B6-4542-9BCC-64C9EDE988B1}">
      <dgm:prSet phldrT="[Text]" custT="1"/>
      <dgm:spPr/>
      <dgm:t>
        <a:bodyPr/>
        <a:lstStyle/>
        <a:p>
          <a:pPr rtl="0"/>
          <a:r>
            <a:rPr lang="en-US" sz="1400" dirty="0">
              <a:latin typeface="+mj-lt"/>
            </a:rPr>
            <a:t>No later than May 8</a:t>
          </a:r>
          <a:r>
            <a:rPr lang="en-US" sz="1400" baseline="0" dirty="0">
              <a:latin typeface="+mj-lt"/>
            </a:rPr>
            <a:t>th</a:t>
          </a:r>
          <a:r>
            <a:rPr lang="en-US" sz="1400" dirty="0">
              <a:latin typeface="+mj-lt"/>
            </a:rPr>
            <a:t> or Friday before commencement </a:t>
          </a:r>
        </a:p>
      </dgm:t>
    </dgm:pt>
    <dgm:pt modelId="{A3A9E83E-7F04-4374-8C37-5686530113AD}" type="parTrans" cxnId="{8C164705-9A3E-4D7D-BA33-BD2BACC6284D}">
      <dgm:prSet/>
      <dgm:spPr/>
      <dgm:t>
        <a:bodyPr/>
        <a:lstStyle/>
        <a:p>
          <a:endParaRPr lang="en-US"/>
        </a:p>
      </dgm:t>
    </dgm:pt>
    <dgm:pt modelId="{641522C7-C827-45A3-BFF3-06D486154185}" type="sibTrans" cxnId="{8C164705-9A3E-4D7D-BA33-BD2BACC6284D}">
      <dgm:prSet/>
      <dgm:spPr/>
      <dgm:t>
        <a:bodyPr/>
        <a:lstStyle/>
        <a:p>
          <a:endParaRPr lang="en-US"/>
        </a:p>
      </dgm:t>
    </dgm:pt>
    <dgm:pt modelId="{393A4F51-7D00-4D01-B112-7AA55BDAD797}">
      <dgm:prSet custT="1"/>
      <dgm:spPr/>
      <dgm:t>
        <a:bodyPr/>
        <a:lstStyle/>
        <a:p>
          <a:pPr>
            <a:lnSpc>
              <a:spcPct val="100000"/>
            </a:lnSpc>
          </a:pPr>
          <a:r>
            <a:rPr lang="en-US" sz="1400" dirty="0"/>
            <a:t>College level reviews completed and forwarded to University P&amp;T Committee</a:t>
          </a:r>
        </a:p>
      </dgm:t>
    </dgm:pt>
    <dgm:pt modelId="{4E0EEF1B-2D41-4DF7-A3E5-8B5FC4B4D664}" type="parTrans" cxnId="{122FF19B-0E71-4043-908B-C5BBB3465149}">
      <dgm:prSet/>
      <dgm:spPr/>
      <dgm:t>
        <a:bodyPr/>
        <a:lstStyle/>
        <a:p>
          <a:endParaRPr lang="en-US"/>
        </a:p>
      </dgm:t>
    </dgm:pt>
    <dgm:pt modelId="{175C8E78-02A0-49BF-A899-E822F861AA4A}" type="sibTrans" cxnId="{122FF19B-0E71-4043-908B-C5BBB3465149}">
      <dgm:prSet/>
      <dgm:spPr/>
      <dgm:t>
        <a:bodyPr/>
        <a:lstStyle/>
        <a:p>
          <a:endParaRPr lang="en-US"/>
        </a:p>
      </dgm:t>
    </dgm:pt>
    <dgm:pt modelId="{D73A6DB6-C208-4C92-B101-24ABC5B73D8B}">
      <dgm:prSet phldrT="[Text]" custT="1"/>
      <dgm:spPr/>
      <dgm:t>
        <a:bodyPr/>
        <a:lstStyle/>
        <a:p>
          <a:pPr>
            <a:lnSpc>
              <a:spcPct val="100000"/>
            </a:lnSpc>
          </a:pPr>
          <a:r>
            <a:rPr lang="en-US" sz="1400" dirty="0"/>
            <a:t>Candidates notified of results of review</a:t>
          </a:r>
        </a:p>
      </dgm:t>
    </dgm:pt>
    <dgm:pt modelId="{926886CF-BE44-4AFA-BA6B-AC76DB595223}" type="parTrans" cxnId="{89EDD9B4-FDED-40BC-A965-9CAE324A890B}">
      <dgm:prSet/>
      <dgm:spPr/>
      <dgm:t>
        <a:bodyPr/>
        <a:lstStyle/>
        <a:p>
          <a:endParaRPr lang="en-US"/>
        </a:p>
      </dgm:t>
    </dgm:pt>
    <dgm:pt modelId="{D60E1D8E-7D7B-420E-83AC-A0780F95E530}" type="sibTrans" cxnId="{89EDD9B4-FDED-40BC-A965-9CAE324A890B}">
      <dgm:prSet/>
      <dgm:spPr/>
      <dgm:t>
        <a:bodyPr/>
        <a:lstStyle/>
        <a:p>
          <a:endParaRPr lang="en-US"/>
        </a:p>
      </dgm:t>
    </dgm:pt>
    <dgm:pt modelId="{5E2D1242-B431-4464-B6D0-3922DEF85865}">
      <dgm:prSet phldrT="[Text]" custT="1"/>
      <dgm:spPr/>
      <dgm:t>
        <a:bodyPr/>
        <a:lstStyle/>
        <a:p>
          <a:pPr>
            <a:lnSpc>
              <a:spcPct val="100000"/>
            </a:lnSpc>
          </a:pPr>
          <a:r>
            <a:rPr lang="en-US" sz="1200" dirty="0"/>
            <a:t>Academic CV</a:t>
          </a:r>
        </a:p>
      </dgm:t>
    </dgm:pt>
    <dgm:pt modelId="{273A6446-D220-4942-A8A2-5A3F6542DF2F}" type="parTrans" cxnId="{B06E4D30-2079-48AF-9CFF-9344740CAE21}">
      <dgm:prSet/>
      <dgm:spPr/>
      <dgm:t>
        <a:bodyPr/>
        <a:lstStyle/>
        <a:p>
          <a:endParaRPr lang="en-US"/>
        </a:p>
      </dgm:t>
    </dgm:pt>
    <dgm:pt modelId="{FB0EE012-F2BA-4F49-9030-8F95DDCB1D6A}" type="sibTrans" cxnId="{B06E4D30-2079-48AF-9CFF-9344740CAE21}">
      <dgm:prSet/>
      <dgm:spPr/>
      <dgm:t>
        <a:bodyPr/>
        <a:lstStyle/>
        <a:p>
          <a:endParaRPr lang="en-US"/>
        </a:p>
      </dgm:t>
    </dgm:pt>
    <dgm:pt modelId="{87BDB189-1848-40BE-B634-AF2FACEF1990}">
      <dgm:prSet phldrT="[Text]" custT="1"/>
      <dgm:spPr/>
      <dgm:t>
        <a:bodyPr/>
        <a:lstStyle/>
        <a:p>
          <a:pPr>
            <a:lnSpc>
              <a:spcPct val="100000"/>
            </a:lnSpc>
          </a:pPr>
          <a:r>
            <a:rPr lang="en-US" sz="1200" dirty="0"/>
            <a:t>Narrative Statement</a:t>
          </a:r>
        </a:p>
      </dgm:t>
    </dgm:pt>
    <dgm:pt modelId="{39572FC7-F133-4D7B-9F62-25AAA54491B9}" type="parTrans" cxnId="{C0B9E52C-4356-4CF3-85F0-32E5CDBFF78C}">
      <dgm:prSet/>
      <dgm:spPr/>
      <dgm:t>
        <a:bodyPr/>
        <a:lstStyle/>
        <a:p>
          <a:endParaRPr lang="en-US"/>
        </a:p>
      </dgm:t>
    </dgm:pt>
    <dgm:pt modelId="{E68C4387-07D1-4A5C-B7CF-78D04A15B276}" type="sibTrans" cxnId="{C0B9E52C-4356-4CF3-85F0-32E5CDBFF78C}">
      <dgm:prSet/>
      <dgm:spPr/>
      <dgm:t>
        <a:bodyPr/>
        <a:lstStyle/>
        <a:p>
          <a:endParaRPr lang="en-US"/>
        </a:p>
      </dgm:t>
    </dgm:pt>
    <dgm:pt modelId="{5B917B8C-3EF1-4AEF-8FAF-0F73BCF68BEA}">
      <dgm:prSet phldrT="[Text]" custT="1"/>
      <dgm:spPr/>
      <dgm:t>
        <a:bodyPr/>
        <a:lstStyle/>
        <a:p>
          <a:pPr>
            <a:lnSpc>
              <a:spcPct val="100000"/>
            </a:lnSpc>
          </a:pPr>
          <a:r>
            <a:rPr lang="en-US" sz="1200" dirty="0"/>
            <a:t>5 best (representative) papers</a:t>
          </a:r>
        </a:p>
      </dgm:t>
    </dgm:pt>
    <dgm:pt modelId="{9D4F7DDC-1DCC-4D37-B8B9-FA6852FF16EB}" type="parTrans" cxnId="{51F78C9C-690C-4100-9A13-59BAE5E451AA}">
      <dgm:prSet/>
      <dgm:spPr/>
      <dgm:t>
        <a:bodyPr/>
        <a:lstStyle/>
        <a:p>
          <a:endParaRPr lang="en-US"/>
        </a:p>
      </dgm:t>
    </dgm:pt>
    <dgm:pt modelId="{DC885D1E-C327-4A07-8A37-C8FCF73FACC3}" type="sibTrans" cxnId="{51F78C9C-690C-4100-9A13-59BAE5E451AA}">
      <dgm:prSet/>
      <dgm:spPr/>
      <dgm:t>
        <a:bodyPr/>
        <a:lstStyle/>
        <a:p>
          <a:endParaRPr lang="en-US"/>
        </a:p>
      </dgm:t>
    </dgm:pt>
    <dgm:pt modelId="{913315DB-D4E0-42DF-ABB8-2338725CE6BB}">
      <dgm:prSet phldrT="[Text]" custT="1"/>
      <dgm:spPr/>
      <dgm:t>
        <a:bodyPr/>
        <a:lstStyle/>
        <a:p>
          <a:pPr>
            <a:lnSpc>
              <a:spcPct val="100000"/>
            </a:lnSpc>
          </a:pPr>
          <a:r>
            <a:rPr lang="en-US" sz="1200" dirty="0"/>
            <a:t>Names of 5-6 potential external evaluators</a:t>
          </a:r>
        </a:p>
      </dgm:t>
    </dgm:pt>
    <dgm:pt modelId="{31B9A5CE-198F-4D49-91A1-5BD9817881E7}" type="parTrans" cxnId="{49F59B77-9F27-4192-9D0F-AA8085260C67}">
      <dgm:prSet/>
      <dgm:spPr/>
      <dgm:t>
        <a:bodyPr/>
        <a:lstStyle/>
        <a:p>
          <a:endParaRPr lang="en-US"/>
        </a:p>
      </dgm:t>
    </dgm:pt>
    <dgm:pt modelId="{F6B82A4F-DC47-42A1-BD27-126100EFB0AA}" type="sibTrans" cxnId="{49F59B77-9F27-4192-9D0F-AA8085260C67}">
      <dgm:prSet/>
      <dgm:spPr/>
      <dgm:t>
        <a:bodyPr/>
        <a:lstStyle/>
        <a:p>
          <a:endParaRPr lang="en-US"/>
        </a:p>
      </dgm:t>
    </dgm:pt>
    <dgm:pt modelId="{DB1646F0-4D01-4223-BEC4-9FB81C392464}">
      <dgm:prSet phldrT="[Text]" custT="1"/>
      <dgm:spPr/>
      <dgm:t>
        <a:bodyPr/>
        <a:lstStyle/>
        <a:p>
          <a:pPr>
            <a:lnSpc>
              <a:spcPct val="100000"/>
            </a:lnSpc>
          </a:pPr>
          <a:r>
            <a:rPr lang="en-US" sz="1400" dirty="0"/>
            <a:t>College P&amp;T Committee review completed and sent to Dean</a:t>
          </a:r>
        </a:p>
      </dgm:t>
    </dgm:pt>
    <dgm:pt modelId="{B0E7C7EE-2380-4B2B-85F1-463FA0710EB1}" type="parTrans" cxnId="{1A6DAA48-2242-4DF1-9C9F-8878772E830A}">
      <dgm:prSet/>
      <dgm:spPr/>
      <dgm:t>
        <a:bodyPr/>
        <a:lstStyle/>
        <a:p>
          <a:endParaRPr lang="en-US"/>
        </a:p>
      </dgm:t>
    </dgm:pt>
    <dgm:pt modelId="{BE3BC6A1-72F3-4C32-A501-832AC46BEAD7}" type="sibTrans" cxnId="{1A6DAA48-2242-4DF1-9C9F-8878772E830A}">
      <dgm:prSet/>
      <dgm:spPr/>
      <dgm:t>
        <a:bodyPr/>
        <a:lstStyle/>
        <a:p>
          <a:endParaRPr lang="en-US"/>
        </a:p>
      </dgm:t>
    </dgm:pt>
    <dgm:pt modelId="{64954B4F-9CA5-40B0-9B47-408F5DD8FA12}">
      <dgm:prSet phldrT="[Text]" custT="1"/>
      <dgm:spPr/>
      <dgm:t>
        <a:bodyPr/>
        <a:lstStyle/>
        <a:p>
          <a:r>
            <a:rPr lang="en-US" sz="1600" dirty="0">
              <a:latin typeface="+mj-lt"/>
            </a:rPr>
            <a:t>January 17</a:t>
          </a:r>
          <a:r>
            <a:rPr lang="en-US" sz="1600" baseline="30000" dirty="0">
              <a:latin typeface="+mj-lt"/>
            </a:rPr>
            <a:t>th</a:t>
          </a:r>
          <a:r>
            <a:rPr lang="en-US" sz="1600" dirty="0">
              <a:latin typeface="+mj-lt"/>
            </a:rPr>
            <a:t> (2025)</a:t>
          </a:r>
        </a:p>
      </dgm:t>
    </dgm:pt>
    <dgm:pt modelId="{07FA02D2-D877-4D50-832E-EE9CDEFC481F}" type="sibTrans" cxnId="{C2AD38AB-1CD0-4C3B-848A-9C63E51557F6}">
      <dgm:prSet/>
      <dgm:spPr/>
      <dgm:t>
        <a:bodyPr/>
        <a:lstStyle/>
        <a:p>
          <a:endParaRPr lang="en-US"/>
        </a:p>
      </dgm:t>
    </dgm:pt>
    <dgm:pt modelId="{03E63C19-8B63-4D5A-9A61-FA4041615419}" type="parTrans" cxnId="{C2AD38AB-1CD0-4C3B-848A-9C63E51557F6}">
      <dgm:prSet/>
      <dgm:spPr/>
      <dgm:t>
        <a:bodyPr/>
        <a:lstStyle/>
        <a:p>
          <a:endParaRPr lang="en-US"/>
        </a:p>
      </dgm:t>
    </dgm:pt>
    <dgm:pt modelId="{DA5C4934-14BC-46ED-957E-B1CAF76F5D88}">
      <dgm:prSet phldr="0" custT="1"/>
      <dgm:spPr/>
      <dgm:t>
        <a:bodyPr/>
        <a:lstStyle/>
        <a:p>
          <a:pPr rtl="0"/>
          <a:r>
            <a:rPr lang="en-US" sz="1400" dirty="0">
              <a:latin typeface="Franklin Gothic Medium" panose="020B0603020102020204"/>
            </a:rPr>
            <a:t>April 15th (2024)</a:t>
          </a:r>
        </a:p>
      </dgm:t>
    </dgm:pt>
    <dgm:pt modelId="{48EFC0C5-0972-4D30-BAE4-CFFAF9776E73}" type="parTrans" cxnId="{AE676A2E-5A12-46F4-921A-0BF6A245D9A3}">
      <dgm:prSet/>
      <dgm:spPr/>
      <dgm:t>
        <a:bodyPr/>
        <a:lstStyle/>
        <a:p>
          <a:endParaRPr lang="en-US"/>
        </a:p>
      </dgm:t>
    </dgm:pt>
    <dgm:pt modelId="{2F36F87C-FE90-4B69-9A82-CC7288AD3063}" type="sibTrans" cxnId="{AE676A2E-5A12-46F4-921A-0BF6A245D9A3}">
      <dgm:prSet/>
      <dgm:spPr/>
      <dgm:t>
        <a:bodyPr/>
        <a:lstStyle/>
        <a:p>
          <a:endParaRPr lang="en-US"/>
        </a:p>
      </dgm:t>
    </dgm:pt>
    <dgm:pt modelId="{D0463FC3-F0EF-45B7-A014-09446CD071E6}">
      <dgm:prSet phldr="0" custT="1"/>
      <dgm:spPr/>
      <dgm:t>
        <a:bodyPr/>
        <a:lstStyle/>
        <a:p>
          <a:pPr rtl="0"/>
          <a:r>
            <a:rPr lang="en-US" sz="1400" dirty="0">
              <a:latin typeface="+mn-lt"/>
            </a:rPr>
            <a:t>Candidate can submit revised materials (to be forwarded to external reviewers.)</a:t>
          </a:r>
        </a:p>
      </dgm:t>
    </dgm:pt>
    <dgm:pt modelId="{1F62540D-3DFB-4453-88F0-A090C770CB8B}" type="parTrans" cxnId="{46098599-C0A8-47B7-A661-0C1E2961D3B6}">
      <dgm:prSet/>
      <dgm:spPr/>
      <dgm:t>
        <a:bodyPr/>
        <a:lstStyle/>
        <a:p>
          <a:endParaRPr lang="en-US"/>
        </a:p>
      </dgm:t>
    </dgm:pt>
    <dgm:pt modelId="{B0516BD9-DFE3-4C67-96D2-F8A6FBA7EF77}" type="sibTrans" cxnId="{46098599-C0A8-47B7-A661-0C1E2961D3B6}">
      <dgm:prSet/>
      <dgm:spPr/>
      <dgm:t>
        <a:bodyPr/>
        <a:lstStyle/>
        <a:p>
          <a:endParaRPr lang="en-US"/>
        </a:p>
      </dgm:t>
    </dgm:pt>
    <dgm:pt modelId="{87060013-724E-4AC6-9100-2FEE613F518A}">
      <dgm:prSet phldrT="[Text]" custT="1"/>
      <dgm:spPr/>
      <dgm:t>
        <a:bodyPr/>
        <a:lstStyle/>
        <a:p>
          <a:pPr>
            <a:lnSpc>
              <a:spcPct val="100000"/>
            </a:lnSpc>
          </a:pPr>
          <a:r>
            <a:rPr lang="en-US" sz="1400" dirty="0"/>
            <a:t>Area Review committees receive materials in September, complete their review by October  11</a:t>
          </a:r>
          <a:r>
            <a:rPr lang="en-US" sz="1400" baseline="30000" dirty="0"/>
            <a:t>th</a:t>
          </a:r>
          <a:endParaRPr lang="en-US" sz="1400" dirty="0"/>
        </a:p>
      </dgm:t>
    </dgm:pt>
    <dgm:pt modelId="{9080F3EF-7A34-47D8-BCAB-06EDACE52AB7}" type="parTrans" cxnId="{F4A1F32F-060E-4EE0-B98D-C0E9A7039392}">
      <dgm:prSet/>
      <dgm:spPr/>
      <dgm:t>
        <a:bodyPr/>
        <a:lstStyle/>
        <a:p>
          <a:endParaRPr lang="en-US"/>
        </a:p>
      </dgm:t>
    </dgm:pt>
    <dgm:pt modelId="{5E8A31E7-3290-48FC-9A28-441739DE6BA8}" type="sibTrans" cxnId="{F4A1F32F-060E-4EE0-B98D-C0E9A7039392}">
      <dgm:prSet/>
      <dgm:spPr/>
      <dgm:t>
        <a:bodyPr/>
        <a:lstStyle/>
        <a:p>
          <a:endParaRPr lang="en-US"/>
        </a:p>
      </dgm:t>
    </dgm:pt>
    <dgm:pt modelId="{9D55D5F6-549B-4DCE-8D0E-EC04A16D852E}">
      <dgm:prSet phldrT="[Text]" custT="1"/>
      <dgm:spPr/>
      <dgm:t>
        <a:bodyPr/>
        <a:lstStyle/>
        <a:p>
          <a:pPr>
            <a:lnSpc>
              <a:spcPct val="100000"/>
            </a:lnSpc>
          </a:pPr>
          <a:endParaRPr lang="en-US" sz="1400" dirty="0"/>
        </a:p>
      </dgm:t>
    </dgm:pt>
    <dgm:pt modelId="{29330C08-1BB8-4CDE-9456-1E06CDF8264F}" type="parTrans" cxnId="{81210CC9-2491-451D-BCC4-5768128D3304}">
      <dgm:prSet/>
      <dgm:spPr/>
      <dgm:t>
        <a:bodyPr/>
        <a:lstStyle/>
        <a:p>
          <a:endParaRPr lang="en-US"/>
        </a:p>
      </dgm:t>
    </dgm:pt>
    <dgm:pt modelId="{A6E15ED2-9EBE-40D9-BEBE-528C0DEADAE3}" type="sibTrans" cxnId="{81210CC9-2491-451D-BCC4-5768128D3304}">
      <dgm:prSet/>
      <dgm:spPr/>
      <dgm:t>
        <a:bodyPr/>
        <a:lstStyle/>
        <a:p>
          <a:endParaRPr lang="en-US"/>
        </a:p>
      </dgm:t>
    </dgm:pt>
    <dgm:pt modelId="{12219016-E734-4A3E-9ABF-8EAAFC66B07A}">
      <dgm:prSet phldrT="[Text]" custT="1"/>
      <dgm:spPr/>
      <dgm:t>
        <a:bodyPr/>
        <a:lstStyle/>
        <a:p>
          <a:pPr>
            <a:lnSpc>
              <a:spcPct val="100000"/>
            </a:lnSpc>
          </a:pPr>
          <a:r>
            <a:rPr lang="en-US" sz="1400" b="1" dirty="0"/>
            <a:t>February 1</a:t>
          </a:r>
          <a:r>
            <a:rPr lang="en-US" sz="1400" b="1" baseline="30000" dirty="0"/>
            <a:t>st          </a:t>
          </a:r>
          <a:r>
            <a:rPr lang="en-US" sz="1400" dirty="0"/>
            <a:t>All factual changes or new information must be submitted by this date</a:t>
          </a:r>
        </a:p>
      </dgm:t>
    </dgm:pt>
    <dgm:pt modelId="{51D55311-590E-463E-BFCF-81C3718D55A8}" type="sibTrans" cxnId="{CAA74E0B-433A-4BE6-A409-EC2E1165F086}">
      <dgm:prSet/>
      <dgm:spPr/>
      <dgm:t>
        <a:bodyPr/>
        <a:lstStyle/>
        <a:p>
          <a:endParaRPr lang="en-US"/>
        </a:p>
      </dgm:t>
    </dgm:pt>
    <dgm:pt modelId="{772FC043-0341-42FC-A227-6EFCBD1520EF}" type="parTrans" cxnId="{CAA74E0B-433A-4BE6-A409-EC2E1165F086}">
      <dgm:prSet/>
      <dgm:spPr/>
      <dgm:t>
        <a:bodyPr/>
        <a:lstStyle/>
        <a:p>
          <a:endParaRPr lang="en-US"/>
        </a:p>
      </dgm:t>
    </dgm:pt>
    <dgm:pt modelId="{FEEB61D8-A6B4-4273-A2B2-879D0E86272E}">
      <dgm:prSet phldrT="[Text]" custT="1"/>
      <dgm:spPr/>
      <dgm:t>
        <a:bodyPr/>
        <a:lstStyle/>
        <a:p>
          <a:pPr>
            <a:lnSpc>
              <a:spcPct val="100000"/>
            </a:lnSpc>
          </a:pPr>
          <a:endParaRPr lang="en-US" sz="1400" dirty="0"/>
        </a:p>
      </dgm:t>
    </dgm:pt>
    <dgm:pt modelId="{186D20D7-0F92-4317-A995-54A1F8062C36}" type="parTrans" cxnId="{5229A0A9-93E2-471C-AE7C-199AE34310D1}">
      <dgm:prSet/>
      <dgm:spPr/>
      <dgm:t>
        <a:bodyPr/>
        <a:lstStyle/>
        <a:p>
          <a:endParaRPr lang="en-US"/>
        </a:p>
      </dgm:t>
    </dgm:pt>
    <dgm:pt modelId="{0565B5E7-F6C0-4479-956B-31119360CA06}" type="sibTrans" cxnId="{5229A0A9-93E2-471C-AE7C-199AE34310D1}">
      <dgm:prSet/>
      <dgm:spPr/>
      <dgm:t>
        <a:bodyPr/>
        <a:lstStyle/>
        <a:p>
          <a:endParaRPr lang="en-US"/>
        </a:p>
      </dgm:t>
    </dgm:pt>
    <dgm:pt modelId="{ED2A1ADF-D956-4C1A-84A7-7D7C39B7E662}">
      <dgm:prSet phldrT="[Text]" custT="1"/>
      <dgm:spPr/>
      <dgm:t>
        <a:bodyPr/>
        <a:lstStyle/>
        <a:p>
          <a:pPr>
            <a:lnSpc>
              <a:spcPct val="100000"/>
            </a:lnSpc>
          </a:pPr>
          <a:endParaRPr lang="en-US" sz="1400" dirty="0"/>
        </a:p>
      </dgm:t>
    </dgm:pt>
    <dgm:pt modelId="{FF424847-EFA8-457F-8BD2-359B5191895C}" type="parTrans" cxnId="{C75154C0-CA64-4150-9C69-A9DBE83BDA1A}">
      <dgm:prSet/>
      <dgm:spPr/>
      <dgm:t>
        <a:bodyPr/>
        <a:lstStyle/>
        <a:p>
          <a:endParaRPr lang="en-US"/>
        </a:p>
      </dgm:t>
    </dgm:pt>
    <dgm:pt modelId="{7A3177CA-DF74-47E5-8349-CC6BEECAAE43}" type="sibTrans" cxnId="{C75154C0-CA64-4150-9C69-A9DBE83BDA1A}">
      <dgm:prSet/>
      <dgm:spPr/>
      <dgm:t>
        <a:bodyPr/>
        <a:lstStyle/>
        <a:p>
          <a:endParaRPr lang="en-US"/>
        </a:p>
      </dgm:t>
    </dgm:pt>
    <dgm:pt modelId="{9696510F-F7F1-47A6-BB4F-F71D9368EDF6}" type="pres">
      <dgm:prSet presAssocID="{8A9910B0-E054-45DE-9F79-958DECA7C8B1}" presName="Name0" presStyleCnt="0">
        <dgm:presLayoutVars>
          <dgm:dir/>
          <dgm:animLvl val="lvl"/>
          <dgm:resizeHandles val="exact"/>
        </dgm:presLayoutVars>
      </dgm:prSet>
      <dgm:spPr/>
    </dgm:pt>
    <dgm:pt modelId="{04C90EAF-6FF3-4743-8AD2-16BE5604AB19}" type="pres">
      <dgm:prSet presAssocID="{70040DB3-7933-41D1-892E-BEB388FD7B7D}" presName="composite" presStyleCnt="0"/>
      <dgm:spPr/>
    </dgm:pt>
    <dgm:pt modelId="{058601F2-DF98-48EF-A524-28B8CFCB3B0E}" type="pres">
      <dgm:prSet presAssocID="{70040DB3-7933-41D1-892E-BEB388FD7B7D}" presName="parTx" presStyleLbl="node1" presStyleIdx="0" presStyleCnt="6">
        <dgm:presLayoutVars>
          <dgm:chMax val="0"/>
          <dgm:chPref val="0"/>
          <dgm:bulletEnabled val="1"/>
        </dgm:presLayoutVars>
      </dgm:prSet>
      <dgm:spPr/>
    </dgm:pt>
    <dgm:pt modelId="{D4657CE2-D8D2-4733-AC7E-0F04A7B024FB}" type="pres">
      <dgm:prSet presAssocID="{70040DB3-7933-41D1-892E-BEB388FD7B7D}" presName="desTx" presStyleLbl="revTx" presStyleIdx="0" presStyleCnt="6">
        <dgm:presLayoutVars>
          <dgm:bulletEnabled val="1"/>
        </dgm:presLayoutVars>
      </dgm:prSet>
      <dgm:spPr/>
    </dgm:pt>
    <dgm:pt modelId="{332C3D1F-86AE-4EA0-9739-A356EB51544E}" type="pres">
      <dgm:prSet presAssocID="{B63138BB-7C74-4B4D-8CE1-7EAE481A2EC1}" presName="space" presStyleCnt="0"/>
      <dgm:spPr/>
    </dgm:pt>
    <dgm:pt modelId="{629BEFDF-4C7C-4EAD-9ACB-3221FA5B50E9}" type="pres">
      <dgm:prSet presAssocID="{DA5C4934-14BC-46ED-957E-B1CAF76F5D88}" presName="composite" presStyleCnt="0"/>
      <dgm:spPr/>
    </dgm:pt>
    <dgm:pt modelId="{52CD94A6-B871-4981-91D4-DFD0E2EF4736}" type="pres">
      <dgm:prSet presAssocID="{DA5C4934-14BC-46ED-957E-B1CAF76F5D88}" presName="parTx" presStyleLbl="node1" presStyleIdx="1" presStyleCnt="6">
        <dgm:presLayoutVars>
          <dgm:chMax val="0"/>
          <dgm:chPref val="0"/>
          <dgm:bulletEnabled val="1"/>
        </dgm:presLayoutVars>
      </dgm:prSet>
      <dgm:spPr/>
    </dgm:pt>
    <dgm:pt modelId="{576CA5C1-80DD-44B9-8040-FBF4B392AF91}" type="pres">
      <dgm:prSet presAssocID="{DA5C4934-14BC-46ED-957E-B1CAF76F5D88}" presName="desTx" presStyleLbl="revTx" presStyleIdx="1" presStyleCnt="6">
        <dgm:presLayoutVars>
          <dgm:bulletEnabled val="1"/>
        </dgm:presLayoutVars>
      </dgm:prSet>
      <dgm:spPr/>
    </dgm:pt>
    <dgm:pt modelId="{22FF313A-000F-4ED8-BEE1-87D474EF73FF}" type="pres">
      <dgm:prSet presAssocID="{2F36F87C-FE90-4B69-9A82-CC7288AD3063}" presName="space" presStyleCnt="0"/>
      <dgm:spPr/>
    </dgm:pt>
    <dgm:pt modelId="{0B110150-1EA2-44E6-9B46-7C2FD304D1EC}" type="pres">
      <dgm:prSet presAssocID="{A35A7DDD-2EC8-4527-B59E-477B947EE7BA}" presName="composite" presStyleCnt="0"/>
      <dgm:spPr/>
    </dgm:pt>
    <dgm:pt modelId="{BE86BDD4-E70D-46AC-B376-FD4C49C5E006}" type="pres">
      <dgm:prSet presAssocID="{A35A7DDD-2EC8-4527-B59E-477B947EE7BA}" presName="parTx" presStyleLbl="node1" presStyleIdx="2" presStyleCnt="6">
        <dgm:presLayoutVars>
          <dgm:chMax val="0"/>
          <dgm:chPref val="0"/>
          <dgm:bulletEnabled val="1"/>
        </dgm:presLayoutVars>
      </dgm:prSet>
      <dgm:spPr/>
    </dgm:pt>
    <dgm:pt modelId="{0309DD44-FFB6-4915-8144-86F568682C58}" type="pres">
      <dgm:prSet presAssocID="{A35A7DDD-2EC8-4527-B59E-477B947EE7BA}" presName="desTx" presStyleLbl="revTx" presStyleIdx="2" presStyleCnt="6">
        <dgm:presLayoutVars>
          <dgm:bulletEnabled val="1"/>
        </dgm:presLayoutVars>
      </dgm:prSet>
      <dgm:spPr/>
    </dgm:pt>
    <dgm:pt modelId="{70F57175-A8AB-4636-A313-B05498A032B9}" type="pres">
      <dgm:prSet presAssocID="{E6E379F0-E157-48B0-965A-53411804CE3E}" presName="space" presStyleCnt="0"/>
      <dgm:spPr/>
    </dgm:pt>
    <dgm:pt modelId="{027918A8-8A24-4303-AFFB-BAFB04B5C406}" type="pres">
      <dgm:prSet presAssocID="{64954B4F-9CA5-40B0-9B47-408F5DD8FA12}" presName="composite" presStyleCnt="0"/>
      <dgm:spPr/>
    </dgm:pt>
    <dgm:pt modelId="{5B1F67F2-BDCE-48EF-8289-487FB78F94D6}" type="pres">
      <dgm:prSet presAssocID="{64954B4F-9CA5-40B0-9B47-408F5DD8FA12}" presName="parTx" presStyleLbl="node1" presStyleIdx="3" presStyleCnt="6">
        <dgm:presLayoutVars>
          <dgm:chMax val="0"/>
          <dgm:chPref val="0"/>
          <dgm:bulletEnabled val="1"/>
        </dgm:presLayoutVars>
      </dgm:prSet>
      <dgm:spPr/>
    </dgm:pt>
    <dgm:pt modelId="{EFB015C8-0128-43F3-B856-19786E063627}" type="pres">
      <dgm:prSet presAssocID="{64954B4F-9CA5-40B0-9B47-408F5DD8FA12}" presName="desTx" presStyleLbl="revTx" presStyleIdx="3" presStyleCnt="6">
        <dgm:presLayoutVars>
          <dgm:bulletEnabled val="1"/>
        </dgm:presLayoutVars>
      </dgm:prSet>
      <dgm:spPr/>
    </dgm:pt>
    <dgm:pt modelId="{A8E0A81E-237A-448D-A3FD-BB301E6F51DD}" type="pres">
      <dgm:prSet presAssocID="{07FA02D2-D877-4D50-832E-EE9CDEFC481F}" presName="space" presStyleCnt="0"/>
      <dgm:spPr/>
    </dgm:pt>
    <dgm:pt modelId="{3F3F8830-D463-45D3-B129-BE7EB4FD7B66}" type="pres">
      <dgm:prSet presAssocID="{2A67ED36-407F-4612-B19C-15DF18C5BE71}" presName="composite" presStyleCnt="0"/>
      <dgm:spPr/>
    </dgm:pt>
    <dgm:pt modelId="{961F1B32-6D57-491E-B304-193F488DCA79}" type="pres">
      <dgm:prSet presAssocID="{2A67ED36-407F-4612-B19C-15DF18C5BE71}" presName="parTx" presStyleLbl="node1" presStyleIdx="4" presStyleCnt="6">
        <dgm:presLayoutVars>
          <dgm:chMax val="0"/>
          <dgm:chPref val="0"/>
          <dgm:bulletEnabled val="1"/>
        </dgm:presLayoutVars>
      </dgm:prSet>
      <dgm:spPr/>
    </dgm:pt>
    <dgm:pt modelId="{9D85A9A0-F3C5-4AFB-969B-68A08BC4F743}" type="pres">
      <dgm:prSet presAssocID="{2A67ED36-407F-4612-B19C-15DF18C5BE71}" presName="desTx" presStyleLbl="revTx" presStyleIdx="4" presStyleCnt="6">
        <dgm:presLayoutVars>
          <dgm:bulletEnabled val="1"/>
        </dgm:presLayoutVars>
      </dgm:prSet>
      <dgm:spPr/>
    </dgm:pt>
    <dgm:pt modelId="{BC48B230-7D97-4BD5-9407-3C9FB8575E49}" type="pres">
      <dgm:prSet presAssocID="{A6086A28-BE4B-429E-A16A-E8C8EA080876}" presName="space" presStyleCnt="0"/>
      <dgm:spPr/>
    </dgm:pt>
    <dgm:pt modelId="{B8BD4A9C-FF16-43DB-B576-C359ADEC292F}" type="pres">
      <dgm:prSet presAssocID="{4EF629F9-01B6-4542-9BCC-64C9EDE988B1}" presName="composite" presStyleCnt="0"/>
      <dgm:spPr/>
    </dgm:pt>
    <dgm:pt modelId="{3AB9DD74-48F1-4C2E-98C5-988FE5B678C0}" type="pres">
      <dgm:prSet presAssocID="{4EF629F9-01B6-4542-9BCC-64C9EDE988B1}" presName="parTx" presStyleLbl="node1" presStyleIdx="5" presStyleCnt="6" custScaleX="119518">
        <dgm:presLayoutVars>
          <dgm:chMax val="0"/>
          <dgm:chPref val="0"/>
          <dgm:bulletEnabled val="1"/>
        </dgm:presLayoutVars>
      </dgm:prSet>
      <dgm:spPr/>
    </dgm:pt>
    <dgm:pt modelId="{7643D324-3A3F-45F6-B67A-75F9C2BD7E0A}" type="pres">
      <dgm:prSet presAssocID="{4EF629F9-01B6-4542-9BCC-64C9EDE988B1}" presName="desTx" presStyleLbl="revTx" presStyleIdx="5" presStyleCnt="6">
        <dgm:presLayoutVars>
          <dgm:bulletEnabled val="1"/>
        </dgm:presLayoutVars>
      </dgm:prSet>
      <dgm:spPr/>
    </dgm:pt>
  </dgm:ptLst>
  <dgm:cxnLst>
    <dgm:cxn modelId="{8C164705-9A3E-4D7D-BA33-BD2BACC6284D}" srcId="{8A9910B0-E054-45DE-9F79-958DECA7C8B1}" destId="{4EF629F9-01B6-4542-9BCC-64C9EDE988B1}" srcOrd="5" destOrd="0" parTransId="{A3A9E83E-7F04-4374-8C37-5686530113AD}" sibTransId="{641522C7-C827-45A3-BFF3-06D486154185}"/>
    <dgm:cxn modelId="{CE24350A-7816-40E3-893E-D0BB9C2306FD}" type="presOf" srcId="{87BDB189-1848-40BE-B634-AF2FACEF1990}" destId="{D4657CE2-D8D2-4733-AC7E-0F04A7B024FB}" srcOrd="0" destOrd="2" presId="urn:microsoft.com/office/officeart/2005/8/layout/chevron1"/>
    <dgm:cxn modelId="{CAA74E0B-433A-4BE6-A409-EC2E1165F086}" srcId="{64954B4F-9CA5-40B0-9B47-408F5DD8FA12}" destId="{12219016-E734-4A3E-9ABF-8EAAFC66B07A}" srcOrd="3" destOrd="0" parTransId="{772FC043-0341-42FC-A227-6EFCBD1520EF}" sibTransId="{51D55311-590E-463E-BFCF-81C3718D55A8}"/>
    <dgm:cxn modelId="{0D452110-1FEE-4CE7-9ED1-057603ED812D}" srcId="{8A9910B0-E054-45DE-9F79-958DECA7C8B1}" destId="{2A67ED36-407F-4612-B19C-15DF18C5BE71}" srcOrd="4" destOrd="0" parTransId="{855BCB43-2A2A-4023-9CDF-A26537205D0F}" sibTransId="{A6086A28-BE4B-429E-A16A-E8C8EA080876}"/>
    <dgm:cxn modelId="{BA9ED119-F2B5-487D-ADFC-BAB1ABE21B13}" type="presOf" srcId="{5E2D1242-B431-4464-B6D0-3922DEF85865}" destId="{D4657CE2-D8D2-4733-AC7E-0F04A7B024FB}" srcOrd="0" destOrd="1" presId="urn:microsoft.com/office/officeart/2005/8/layout/chevron1"/>
    <dgm:cxn modelId="{042F692B-74A6-4B7A-A4AB-D695E94FB781}" type="presOf" srcId="{A440C4B1-F934-433B-B4D6-03A6C0813ECA}" destId="{D4657CE2-D8D2-4733-AC7E-0F04A7B024FB}" srcOrd="0" destOrd="0" presId="urn:microsoft.com/office/officeart/2005/8/layout/chevron1"/>
    <dgm:cxn modelId="{C0B9E52C-4356-4CF3-85F0-32E5CDBFF78C}" srcId="{A440C4B1-F934-433B-B4D6-03A6C0813ECA}" destId="{87BDB189-1848-40BE-B634-AF2FACEF1990}" srcOrd="1" destOrd="0" parTransId="{39572FC7-F133-4D7B-9F62-25AAA54491B9}" sibTransId="{E68C4387-07D1-4A5C-B7CF-78D04A15B276}"/>
    <dgm:cxn modelId="{AE676A2E-5A12-46F4-921A-0BF6A245D9A3}" srcId="{8A9910B0-E054-45DE-9F79-958DECA7C8B1}" destId="{DA5C4934-14BC-46ED-957E-B1CAF76F5D88}" srcOrd="1" destOrd="0" parTransId="{48EFC0C5-0972-4D30-BAE4-CFFAF9776E73}" sibTransId="{2F36F87C-FE90-4B69-9A82-CC7288AD3063}"/>
    <dgm:cxn modelId="{F4A1F32F-060E-4EE0-B98D-C0E9A7039392}" srcId="{A35A7DDD-2EC8-4527-B59E-477B947EE7BA}" destId="{87060013-724E-4AC6-9100-2FEE613F518A}" srcOrd="2" destOrd="0" parTransId="{9080F3EF-7A34-47D8-BCAB-06EDACE52AB7}" sibTransId="{5E8A31E7-3290-48FC-9A28-441739DE6BA8}"/>
    <dgm:cxn modelId="{ED2B3430-5F93-4F2D-A1AF-7AFC0E3EE1DF}" type="presOf" srcId="{5B917B8C-3EF1-4AEF-8FAF-0F73BCF68BEA}" destId="{D4657CE2-D8D2-4733-AC7E-0F04A7B024FB}" srcOrd="0" destOrd="3" presId="urn:microsoft.com/office/officeart/2005/8/layout/chevron1"/>
    <dgm:cxn modelId="{B06E4D30-2079-48AF-9CFF-9344740CAE21}" srcId="{A440C4B1-F934-433B-B4D6-03A6C0813ECA}" destId="{5E2D1242-B431-4464-B6D0-3922DEF85865}" srcOrd="0" destOrd="0" parTransId="{273A6446-D220-4942-A8A2-5A3F6542DF2F}" sibTransId="{FB0EE012-F2BA-4F49-9030-8F95DDCB1D6A}"/>
    <dgm:cxn modelId="{BE1A5941-1E6A-47ED-A0C4-A7C4817D07DB}" type="presOf" srcId="{913315DB-D4E0-42DF-ABB8-2338725CE6BB}" destId="{D4657CE2-D8D2-4733-AC7E-0F04A7B024FB}" srcOrd="0" destOrd="4" presId="urn:microsoft.com/office/officeart/2005/8/layout/chevron1"/>
    <dgm:cxn modelId="{0C387C42-903E-468C-B2DD-37C38DBDC280}" type="presOf" srcId="{A35A7DDD-2EC8-4527-B59E-477B947EE7BA}" destId="{BE86BDD4-E70D-46AC-B376-FD4C49C5E006}" srcOrd="0" destOrd="0" presId="urn:microsoft.com/office/officeart/2005/8/layout/chevron1"/>
    <dgm:cxn modelId="{75339942-F7EB-4156-AE80-D5630FDC69A1}" type="presOf" srcId="{393A4F51-7D00-4D01-B112-7AA55BDAD797}" destId="{9D85A9A0-F3C5-4AFB-969B-68A08BC4F743}" srcOrd="0" destOrd="0" presId="urn:microsoft.com/office/officeart/2005/8/layout/chevron1"/>
    <dgm:cxn modelId="{AC98E542-F905-4948-9B68-D03B52F46D57}" srcId="{70040DB3-7933-41D1-892E-BEB388FD7B7D}" destId="{A440C4B1-F934-433B-B4D6-03A6C0813ECA}" srcOrd="0" destOrd="0" parTransId="{7A2E36EF-D71D-49ED-A00E-E1A87D0C09DE}" sibTransId="{DB4882E2-3979-4A26-8CE2-0F953F55929A}"/>
    <dgm:cxn modelId="{1A6DAA48-2242-4DF1-9C9F-8878772E830A}" srcId="{64954B4F-9CA5-40B0-9B47-408F5DD8FA12}" destId="{DB1646F0-4D01-4223-BEC4-9FB81C392464}" srcOrd="0" destOrd="0" parTransId="{B0E7C7EE-2380-4B2B-85F1-463FA0710EB1}" sibTransId="{BE3BC6A1-72F3-4C32-A501-832AC46BEAD7}"/>
    <dgm:cxn modelId="{0751CC6B-3A61-4E92-A143-E8215AAF1D1E}" type="presOf" srcId="{BC7FED34-F1EF-466C-AD65-0279C8F9FAD8}" destId="{0309DD44-FFB6-4915-8144-86F568682C58}" srcOrd="0" destOrd="0" presId="urn:microsoft.com/office/officeart/2005/8/layout/chevron1"/>
    <dgm:cxn modelId="{3E54FD4B-5D50-49B3-BDA1-45F88F3DD7D5}" type="presOf" srcId="{64954B4F-9CA5-40B0-9B47-408F5DD8FA12}" destId="{5B1F67F2-BDCE-48EF-8289-487FB78F94D6}" srcOrd="0" destOrd="0" presId="urn:microsoft.com/office/officeart/2005/8/layout/chevron1"/>
    <dgm:cxn modelId="{2BC3886D-83C3-4C16-B00F-BEBFCD585C87}" type="presOf" srcId="{DA5C4934-14BC-46ED-957E-B1CAF76F5D88}" destId="{52CD94A6-B871-4981-91D4-DFD0E2EF4736}" srcOrd="0" destOrd="0" presId="urn:microsoft.com/office/officeart/2005/8/layout/chevron1"/>
    <dgm:cxn modelId="{3939F670-9029-4470-B322-CC2A88D87F11}" type="presOf" srcId="{FEEB61D8-A6B4-4273-A2B2-879D0E86272E}" destId="{EFB015C8-0128-43F3-B856-19786E063627}" srcOrd="0" destOrd="2" presId="urn:microsoft.com/office/officeart/2005/8/layout/chevron1"/>
    <dgm:cxn modelId="{E8C89A57-8D2F-4EFD-A0AF-E94AF0C297C0}" type="presOf" srcId="{ED2A1ADF-D956-4C1A-84A7-7D7C39B7E662}" destId="{EFB015C8-0128-43F3-B856-19786E063627}" srcOrd="0" destOrd="1" presId="urn:microsoft.com/office/officeart/2005/8/layout/chevron1"/>
    <dgm:cxn modelId="{49F59B77-9F27-4192-9D0F-AA8085260C67}" srcId="{A440C4B1-F934-433B-B4D6-03A6C0813ECA}" destId="{913315DB-D4E0-42DF-ABB8-2338725CE6BB}" srcOrd="3" destOrd="0" parTransId="{31B9A5CE-198F-4D49-91A1-5BD9817881E7}" sibTransId="{F6B82A4F-DC47-42A1-BD27-126100EFB0AA}"/>
    <dgm:cxn modelId="{CFD77995-9FE8-4D5E-997F-46E21DCFC031}" type="presOf" srcId="{D73A6DB6-C208-4C92-B101-24ABC5B73D8B}" destId="{7643D324-3A3F-45F6-B67A-75F9C2BD7E0A}" srcOrd="0" destOrd="0" presId="urn:microsoft.com/office/officeart/2005/8/layout/chevron1"/>
    <dgm:cxn modelId="{46098599-C0A8-47B7-A661-0C1E2961D3B6}" srcId="{DA5C4934-14BC-46ED-957E-B1CAF76F5D88}" destId="{D0463FC3-F0EF-45B7-A014-09446CD071E6}" srcOrd="0" destOrd="0" parTransId="{1F62540D-3DFB-4453-88F0-A090C770CB8B}" sibTransId="{B0516BD9-DFE3-4C67-96D2-F8A6FBA7EF77}"/>
    <dgm:cxn modelId="{122FF19B-0E71-4043-908B-C5BBB3465149}" srcId="{2A67ED36-407F-4612-B19C-15DF18C5BE71}" destId="{393A4F51-7D00-4D01-B112-7AA55BDAD797}" srcOrd="0" destOrd="0" parTransId="{4E0EEF1B-2D41-4DF7-A3E5-8B5FC4B4D664}" sibTransId="{175C8E78-02A0-49BF-A899-E822F861AA4A}"/>
    <dgm:cxn modelId="{51F78C9C-690C-4100-9A13-59BAE5E451AA}" srcId="{A440C4B1-F934-433B-B4D6-03A6C0813ECA}" destId="{5B917B8C-3EF1-4AEF-8FAF-0F73BCF68BEA}" srcOrd="2" destOrd="0" parTransId="{9D4F7DDC-1DCC-4D37-B8B9-FA6852FF16EB}" sibTransId="{DC885D1E-C327-4A07-8A37-C8FCF73FACC3}"/>
    <dgm:cxn modelId="{5229A0A9-93E2-471C-AE7C-199AE34310D1}" srcId="{64954B4F-9CA5-40B0-9B47-408F5DD8FA12}" destId="{FEEB61D8-A6B4-4273-A2B2-879D0E86272E}" srcOrd="2" destOrd="0" parTransId="{186D20D7-0F92-4317-A995-54A1F8062C36}" sibTransId="{0565B5E7-F6C0-4479-956B-31119360CA06}"/>
    <dgm:cxn modelId="{C2AD38AB-1CD0-4C3B-848A-9C63E51557F6}" srcId="{8A9910B0-E054-45DE-9F79-958DECA7C8B1}" destId="{64954B4F-9CA5-40B0-9B47-408F5DD8FA12}" srcOrd="3" destOrd="0" parTransId="{03E63C19-8B63-4D5A-9A61-FA4041615419}" sibTransId="{07FA02D2-D877-4D50-832E-EE9CDEFC481F}"/>
    <dgm:cxn modelId="{DB91E7AF-0AD0-4700-8DDB-DCE4F08A75A2}" type="presOf" srcId="{12219016-E734-4A3E-9ABF-8EAAFC66B07A}" destId="{EFB015C8-0128-43F3-B856-19786E063627}" srcOrd="0" destOrd="3" presId="urn:microsoft.com/office/officeart/2005/8/layout/chevron1"/>
    <dgm:cxn modelId="{110490B4-7224-466A-8C65-4143821C1519}" type="presOf" srcId="{4EF629F9-01B6-4542-9BCC-64C9EDE988B1}" destId="{3AB9DD74-48F1-4C2E-98C5-988FE5B678C0}" srcOrd="0" destOrd="0" presId="urn:microsoft.com/office/officeart/2005/8/layout/chevron1"/>
    <dgm:cxn modelId="{89EDD9B4-FDED-40BC-A965-9CAE324A890B}" srcId="{4EF629F9-01B6-4542-9BCC-64C9EDE988B1}" destId="{D73A6DB6-C208-4C92-B101-24ABC5B73D8B}" srcOrd="0" destOrd="0" parTransId="{926886CF-BE44-4AFA-BA6B-AC76DB595223}" sibTransId="{D60E1D8E-7D7B-420E-83AC-A0780F95E530}"/>
    <dgm:cxn modelId="{BE16F1BB-B13D-4299-B1DA-65FC98CF8D44}" srcId="{8A9910B0-E054-45DE-9F79-958DECA7C8B1}" destId="{70040DB3-7933-41D1-892E-BEB388FD7B7D}" srcOrd="0" destOrd="0" parTransId="{B50B7189-BF3B-435D-94F0-7E4AAC4E5D9E}" sibTransId="{B63138BB-7C74-4B4D-8CE1-7EAE481A2EC1}"/>
    <dgm:cxn modelId="{C75154C0-CA64-4150-9C69-A9DBE83BDA1A}" srcId="{64954B4F-9CA5-40B0-9B47-408F5DD8FA12}" destId="{ED2A1ADF-D956-4C1A-84A7-7D7C39B7E662}" srcOrd="1" destOrd="0" parTransId="{FF424847-EFA8-457F-8BD2-359B5191895C}" sibTransId="{7A3177CA-DF74-47E5-8349-CC6BEECAAE43}"/>
    <dgm:cxn modelId="{0D51F6C8-5D15-4939-BB6E-3CA885D4DD2C}" type="presOf" srcId="{DB1646F0-4D01-4223-BEC4-9FB81C392464}" destId="{EFB015C8-0128-43F3-B856-19786E063627}" srcOrd="0" destOrd="0" presId="urn:microsoft.com/office/officeart/2005/8/layout/chevron1"/>
    <dgm:cxn modelId="{81210CC9-2491-451D-BCC4-5768128D3304}" srcId="{A35A7DDD-2EC8-4527-B59E-477B947EE7BA}" destId="{9D55D5F6-549B-4DCE-8D0E-EC04A16D852E}" srcOrd="1" destOrd="0" parTransId="{29330C08-1BB8-4CDE-9456-1E06CDF8264F}" sibTransId="{A6E15ED2-9EBE-40D9-BEBE-528C0DEADAE3}"/>
    <dgm:cxn modelId="{E764BECF-20B7-48DE-9D30-1ACDAF0BEE69}" type="presOf" srcId="{2A67ED36-407F-4612-B19C-15DF18C5BE71}" destId="{961F1B32-6D57-491E-B304-193F488DCA79}" srcOrd="0" destOrd="0" presId="urn:microsoft.com/office/officeart/2005/8/layout/chevron1"/>
    <dgm:cxn modelId="{433E1CDB-2E4A-487B-BFA5-9D3D3A3A05D2}" type="presOf" srcId="{9D55D5F6-549B-4DCE-8D0E-EC04A16D852E}" destId="{0309DD44-FFB6-4915-8144-86F568682C58}" srcOrd="0" destOrd="1" presId="urn:microsoft.com/office/officeart/2005/8/layout/chevron1"/>
    <dgm:cxn modelId="{C130F0E6-96E6-424E-901A-812F503E9C49}" type="presOf" srcId="{D0463FC3-F0EF-45B7-A014-09446CD071E6}" destId="{576CA5C1-80DD-44B9-8040-FBF4B392AF91}" srcOrd="0" destOrd="0" presId="urn:microsoft.com/office/officeart/2005/8/layout/chevron1"/>
    <dgm:cxn modelId="{832918E9-1D2B-4A99-B278-0FD5D8521C8D}" srcId="{A35A7DDD-2EC8-4527-B59E-477B947EE7BA}" destId="{BC7FED34-F1EF-466C-AD65-0279C8F9FAD8}" srcOrd="0" destOrd="0" parTransId="{434549AB-865D-444D-98A4-2AC071979EC0}" sibTransId="{F7E34AE5-B1E1-4513-9115-E194A74BC98A}"/>
    <dgm:cxn modelId="{05875EEA-6A4B-4D40-821E-A199790AEFDC}" srcId="{8A9910B0-E054-45DE-9F79-958DECA7C8B1}" destId="{A35A7DDD-2EC8-4527-B59E-477B947EE7BA}" srcOrd="2" destOrd="0" parTransId="{A25DEFE6-ECE4-4E8E-921E-355ABA17C946}" sibTransId="{E6E379F0-E157-48B0-965A-53411804CE3E}"/>
    <dgm:cxn modelId="{1D7424EF-3A7F-4B14-AE58-89599508A6D7}" type="presOf" srcId="{8A9910B0-E054-45DE-9F79-958DECA7C8B1}" destId="{9696510F-F7F1-47A6-BB4F-F71D9368EDF6}" srcOrd="0" destOrd="0" presId="urn:microsoft.com/office/officeart/2005/8/layout/chevron1"/>
    <dgm:cxn modelId="{431472F1-9DA2-44F2-96B4-59A0A1DA98D5}" type="presOf" srcId="{70040DB3-7933-41D1-892E-BEB388FD7B7D}" destId="{058601F2-DF98-48EF-A524-28B8CFCB3B0E}" srcOrd="0" destOrd="0" presId="urn:microsoft.com/office/officeart/2005/8/layout/chevron1"/>
    <dgm:cxn modelId="{6CEF55F9-EB19-4D3D-B693-6C3BDBE5DC97}" type="presOf" srcId="{87060013-724E-4AC6-9100-2FEE613F518A}" destId="{0309DD44-FFB6-4915-8144-86F568682C58}" srcOrd="0" destOrd="2" presId="urn:microsoft.com/office/officeart/2005/8/layout/chevron1"/>
    <dgm:cxn modelId="{CD022012-E127-4955-83C9-2F8CFDD751DE}" type="presParOf" srcId="{9696510F-F7F1-47A6-BB4F-F71D9368EDF6}" destId="{04C90EAF-6FF3-4743-8AD2-16BE5604AB19}" srcOrd="0" destOrd="0" presId="urn:microsoft.com/office/officeart/2005/8/layout/chevron1"/>
    <dgm:cxn modelId="{84AE86DF-B26B-4A55-BCF1-09F62BEDF88E}" type="presParOf" srcId="{04C90EAF-6FF3-4743-8AD2-16BE5604AB19}" destId="{058601F2-DF98-48EF-A524-28B8CFCB3B0E}" srcOrd="0" destOrd="0" presId="urn:microsoft.com/office/officeart/2005/8/layout/chevron1"/>
    <dgm:cxn modelId="{D831AAEC-32F6-40E8-A0C5-C468C27CE36D}" type="presParOf" srcId="{04C90EAF-6FF3-4743-8AD2-16BE5604AB19}" destId="{D4657CE2-D8D2-4733-AC7E-0F04A7B024FB}" srcOrd="1" destOrd="0" presId="urn:microsoft.com/office/officeart/2005/8/layout/chevron1"/>
    <dgm:cxn modelId="{38490FAB-3633-47C9-B965-64476505FC4E}" type="presParOf" srcId="{9696510F-F7F1-47A6-BB4F-F71D9368EDF6}" destId="{332C3D1F-86AE-4EA0-9739-A356EB51544E}" srcOrd="1" destOrd="0" presId="urn:microsoft.com/office/officeart/2005/8/layout/chevron1"/>
    <dgm:cxn modelId="{B0D885E5-3A4E-4C99-8969-8F4B25A50AF9}" type="presParOf" srcId="{9696510F-F7F1-47A6-BB4F-F71D9368EDF6}" destId="{629BEFDF-4C7C-4EAD-9ACB-3221FA5B50E9}" srcOrd="2" destOrd="0" presId="urn:microsoft.com/office/officeart/2005/8/layout/chevron1"/>
    <dgm:cxn modelId="{214CE110-35A0-4CEA-A708-A2E886915F41}" type="presParOf" srcId="{629BEFDF-4C7C-4EAD-9ACB-3221FA5B50E9}" destId="{52CD94A6-B871-4981-91D4-DFD0E2EF4736}" srcOrd="0" destOrd="0" presId="urn:microsoft.com/office/officeart/2005/8/layout/chevron1"/>
    <dgm:cxn modelId="{1698F986-F9CE-401F-86B8-3FEBB20C1334}" type="presParOf" srcId="{629BEFDF-4C7C-4EAD-9ACB-3221FA5B50E9}" destId="{576CA5C1-80DD-44B9-8040-FBF4B392AF91}" srcOrd="1" destOrd="0" presId="urn:microsoft.com/office/officeart/2005/8/layout/chevron1"/>
    <dgm:cxn modelId="{33AB9242-39FA-4A3E-AA6E-3D0967BBF4CA}" type="presParOf" srcId="{9696510F-F7F1-47A6-BB4F-F71D9368EDF6}" destId="{22FF313A-000F-4ED8-BEE1-87D474EF73FF}" srcOrd="3" destOrd="0" presId="urn:microsoft.com/office/officeart/2005/8/layout/chevron1"/>
    <dgm:cxn modelId="{066C1DCC-A657-42BF-A847-792B04DE8BCD}" type="presParOf" srcId="{9696510F-F7F1-47A6-BB4F-F71D9368EDF6}" destId="{0B110150-1EA2-44E6-9B46-7C2FD304D1EC}" srcOrd="4" destOrd="0" presId="urn:microsoft.com/office/officeart/2005/8/layout/chevron1"/>
    <dgm:cxn modelId="{00C54202-8688-4138-910D-8D6E013EC02E}" type="presParOf" srcId="{0B110150-1EA2-44E6-9B46-7C2FD304D1EC}" destId="{BE86BDD4-E70D-46AC-B376-FD4C49C5E006}" srcOrd="0" destOrd="0" presId="urn:microsoft.com/office/officeart/2005/8/layout/chevron1"/>
    <dgm:cxn modelId="{A62417EE-FA67-4AD8-B824-4008D9D127A7}" type="presParOf" srcId="{0B110150-1EA2-44E6-9B46-7C2FD304D1EC}" destId="{0309DD44-FFB6-4915-8144-86F568682C58}" srcOrd="1" destOrd="0" presId="urn:microsoft.com/office/officeart/2005/8/layout/chevron1"/>
    <dgm:cxn modelId="{1DD471C5-4F13-4745-A101-236B1DE6D4DA}" type="presParOf" srcId="{9696510F-F7F1-47A6-BB4F-F71D9368EDF6}" destId="{70F57175-A8AB-4636-A313-B05498A032B9}" srcOrd="5" destOrd="0" presId="urn:microsoft.com/office/officeart/2005/8/layout/chevron1"/>
    <dgm:cxn modelId="{57B593A7-46A4-4AB0-806C-32143F29691D}" type="presParOf" srcId="{9696510F-F7F1-47A6-BB4F-F71D9368EDF6}" destId="{027918A8-8A24-4303-AFFB-BAFB04B5C406}" srcOrd="6" destOrd="0" presId="urn:microsoft.com/office/officeart/2005/8/layout/chevron1"/>
    <dgm:cxn modelId="{43A14EF0-5C58-4981-BD25-57BFE01E303F}" type="presParOf" srcId="{027918A8-8A24-4303-AFFB-BAFB04B5C406}" destId="{5B1F67F2-BDCE-48EF-8289-487FB78F94D6}" srcOrd="0" destOrd="0" presId="urn:microsoft.com/office/officeart/2005/8/layout/chevron1"/>
    <dgm:cxn modelId="{561D81BF-4314-47B8-BD14-D5C71E49F48D}" type="presParOf" srcId="{027918A8-8A24-4303-AFFB-BAFB04B5C406}" destId="{EFB015C8-0128-43F3-B856-19786E063627}" srcOrd="1" destOrd="0" presId="urn:microsoft.com/office/officeart/2005/8/layout/chevron1"/>
    <dgm:cxn modelId="{80CC5348-B10A-4F04-92D7-EF44ABF8BA52}" type="presParOf" srcId="{9696510F-F7F1-47A6-BB4F-F71D9368EDF6}" destId="{A8E0A81E-237A-448D-A3FD-BB301E6F51DD}" srcOrd="7" destOrd="0" presId="urn:microsoft.com/office/officeart/2005/8/layout/chevron1"/>
    <dgm:cxn modelId="{6D764ABE-31CF-4C52-9490-EE6A5D69E206}" type="presParOf" srcId="{9696510F-F7F1-47A6-BB4F-F71D9368EDF6}" destId="{3F3F8830-D463-45D3-B129-BE7EB4FD7B66}" srcOrd="8" destOrd="0" presId="urn:microsoft.com/office/officeart/2005/8/layout/chevron1"/>
    <dgm:cxn modelId="{CA688053-4CC3-4BA7-A366-AB5D1F13333D}" type="presParOf" srcId="{3F3F8830-D463-45D3-B129-BE7EB4FD7B66}" destId="{961F1B32-6D57-491E-B304-193F488DCA79}" srcOrd="0" destOrd="0" presId="urn:microsoft.com/office/officeart/2005/8/layout/chevron1"/>
    <dgm:cxn modelId="{196239B3-1EBD-4202-9F9D-8E1D4190681F}" type="presParOf" srcId="{3F3F8830-D463-45D3-B129-BE7EB4FD7B66}" destId="{9D85A9A0-F3C5-4AFB-969B-68A08BC4F743}" srcOrd="1" destOrd="0" presId="urn:microsoft.com/office/officeart/2005/8/layout/chevron1"/>
    <dgm:cxn modelId="{781926FE-4D05-499E-9D6A-F018752F711F}" type="presParOf" srcId="{9696510F-F7F1-47A6-BB4F-F71D9368EDF6}" destId="{BC48B230-7D97-4BD5-9407-3C9FB8575E49}" srcOrd="9" destOrd="0" presId="urn:microsoft.com/office/officeart/2005/8/layout/chevron1"/>
    <dgm:cxn modelId="{268C34D6-AB90-43CF-A9CA-EFB2F1F3B764}" type="presParOf" srcId="{9696510F-F7F1-47A6-BB4F-F71D9368EDF6}" destId="{B8BD4A9C-FF16-43DB-B576-C359ADEC292F}" srcOrd="10" destOrd="0" presId="urn:microsoft.com/office/officeart/2005/8/layout/chevron1"/>
    <dgm:cxn modelId="{4257A9E6-4A3F-4DC0-9CC0-509F057DFE06}" type="presParOf" srcId="{B8BD4A9C-FF16-43DB-B576-C359ADEC292F}" destId="{3AB9DD74-48F1-4C2E-98C5-988FE5B678C0}" srcOrd="0" destOrd="0" presId="urn:microsoft.com/office/officeart/2005/8/layout/chevron1"/>
    <dgm:cxn modelId="{68CED279-860C-4EA2-B167-ED85363E01BA}" type="presParOf" srcId="{B8BD4A9C-FF16-43DB-B576-C359ADEC292F}" destId="{7643D324-3A3F-45F6-B67A-75F9C2BD7E0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D088C-2298-4EA1-AB3A-A4C520E90CBD}">
      <dsp:nvSpPr>
        <dsp:cNvPr id="0" name=""/>
        <dsp:cNvSpPr/>
      </dsp:nvSpPr>
      <dsp:spPr>
        <a:xfrm>
          <a:off x="3263"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mj-lt"/>
            </a:rPr>
            <a:t>No later than December 1st </a:t>
          </a:r>
        </a:p>
      </dsp:txBody>
      <dsp:txXfrm>
        <a:off x="386071" y="665502"/>
        <a:ext cx="1508999" cy="765615"/>
      </dsp:txXfrm>
    </dsp:sp>
    <dsp:sp modelId="{7A0FDD54-ED8D-43AA-804C-045C1AEF96A4}">
      <dsp:nvSpPr>
        <dsp:cNvPr id="0" name=""/>
        <dsp:cNvSpPr/>
      </dsp:nvSpPr>
      <dsp:spPr>
        <a:xfrm>
          <a:off x="3263"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2</a:t>
          </a:r>
          <a:r>
            <a:rPr lang="en-US" sz="1400" kern="1200" baseline="30000" dirty="0"/>
            <a:t>nd</a:t>
          </a:r>
          <a:r>
            <a:rPr lang="en-US" sz="1400" kern="1200" dirty="0"/>
            <a:t> year candidate submits dossier to Dean’s Office Administrative Assistant for preliminary review</a:t>
          </a:r>
        </a:p>
      </dsp:txBody>
      <dsp:txXfrm>
        <a:off x="3263" y="1526820"/>
        <a:ext cx="1819691" cy="1420453"/>
      </dsp:txXfrm>
    </dsp:sp>
    <dsp:sp modelId="{A54688D1-6233-404B-9F99-F2593D93A678}">
      <dsp:nvSpPr>
        <dsp:cNvPr id="0" name=""/>
        <dsp:cNvSpPr/>
      </dsp:nvSpPr>
      <dsp:spPr>
        <a:xfrm>
          <a:off x="2061877"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No later than January 15</a:t>
          </a:r>
          <a:r>
            <a:rPr lang="en-US" sz="1400" kern="1200" baseline="30000" dirty="0">
              <a:latin typeface="+mj-lt"/>
            </a:rPr>
            <a:t>th</a:t>
          </a:r>
          <a:endParaRPr lang="en-US" sz="1400" kern="1200" dirty="0">
            <a:latin typeface="+mj-lt"/>
          </a:endParaRPr>
        </a:p>
      </dsp:txBody>
      <dsp:txXfrm>
        <a:off x="2444685" y="665502"/>
        <a:ext cx="1508999" cy="765615"/>
      </dsp:txXfrm>
    </dsp:sp>
    <dsp:sp modelId="{74CCC0CD-7E89-4DA1-98F3-1D6E0CE81A56}">
      <dsp:nvSpPr>
        <dsp:cNvPr id="0" name=""/>
        <dsp:cNvSpPr/>
      </dsp:nvSpPr>
      <dsp:spPr>
        <a:xfrm>
          <a:off x="2061877"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100000"/>
            </a:lnSpc>
            <a:spcBef>
              <a:spcPct val="0"/>
            </a:spcBef>
            <a:spcAft>
              <a:spcPct val="15000"/>
            </a:spcAft>
            <a:buChar char="•"/>
          </a:pPr>
          <a:r>
            <a:rPr lang="en-US" sz="1400" kern="1200" dirty="0"/>
            <a:t>2</a:t>
          </a:r>
          <a:r>
            <a:rPr lang="en-US" sz="1400" kern="1200" baseline="30000" dirty="0"/>
            <a:t>nd</a:t>
          </a:r>
          <a:r>
            <a:rPr lang="en-US" sz="1400" kern="1200" dirty="0"/>
            <a:t> year candidate submits dossier to Dean’s Office Administrative Assistant for final review + inclusion of Fall SEEQ data</a:t>
          </a:r>
        </a:p>
      </dsp:txBody>
      <dsp:txXfrm>
        <a:off x="2061877" y="1526820"/>
        <a:ext cx="1819691" cy="1420453"/>
      </dsp:txXfrm>
    </dsp:sp>
    <dsp:sp modelId="{CE6DC81D-E09F-420D-9178-60B00F73E046}">
      <dsp:nvSpPr>
        <dsp:cNvPr id="0" name=""/>
        <dsp:cNvSpPr/>
      </dsp:nvSpPr>
      <dsp:spPr>
        <a:xfrm>
          <a:off x="4120492"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February 1</a:t>
          </a:r>
          <a:r>
            <a:rPr lang="en-US" sz="1400" kern="1200" baseline="30000" dirty="0">
              <a:latin typeface="+mj-lt"/>
            </a:rPr>
            <a:t>st</a:t>
          </a:r>
          <a:endParaRPr lang="en-US" sz="1400" kern="1200" dirty="0">
            <a:latin typeface="+mj-lt"/>
          </a:endParaRPr>
        </a:p>
      </dsp:txBody>
      <dsp:txXfrm>
        <a:off x="4503300" y="665502"/>
        <a:ext cx="1508999" cy="765615"/>
      </dsp:txXfrm>
    </dsp:sp>
    <dsp:sp modelId="{F3B49EF0-603F-473C-A599-BFF22C8C894E}">
      <dsp:nvSpPr>
        <dsp:cNvPr id="0" name=""/>
        <dsp:cNvSpPr/>
      </dsp:nvSpPr>
      <dsp:spPr>
        <a:xfrm>
          <a:off x="4120492"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All factual changes or new information must be submitted by this date.</a:t>
          </a:r>
        </a:p>
      </dsp:txBody>
      <dsp:txXfrm>
        <a:off x="4120492" y="1526820"/>
        <a:ext cx="1819691" cy="1420453"/>
      </dsp:txXfrm>
    </dsp:sp>
    <dsp:sp modelId="{BF24CC61-EA1E-439B-8211-7D66ACD86048}">
      <dsp:nvSpPr>
        <dsp:cNvPr id="0" name=""/>
        <dsp:cNvSpPr/>
      </dsp:nvSpPr>
      <dsp:spPr>
        <a:xfrm>
          <a:off x="6179106"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Franklin Gothic Medium" panose="020B0603020102020204"/>
            </a:rPr>
            <a:t>April </a:t>
          </a:r>
          <a:r>
            <a:rPr lang="en-US" sz="1400" kern="1200" baseline="30000" dirty="0">
              <a:latin typeface="Franklin Gothic Medium" panose="020B0603020102020204"/>
            </a:rPr>
            <a:t>1st</a:t>
          </a:r>
          <a:r>
            <a:rPr lang="en-US" sz="1400" kern="1200" dirty="0">
              <a:latin typeface="Franklin Gothic Medium" panose="020B0603020102020204"/>
            </a:rPr>
            <a:t> </a:t>
          </a:r>
          <a:endParaRPr lang="en-US" sz="1400" kern="1200" dirty="0"/>
        </a:p>
      </dsp:txBody>
      <dsp:txXfrm>
        <a:off x="6561914" y="665502"/>
        <a:ext cx="1508999" cy="765615"/>
      </dsp:txXfrm>
    </dsp:sp>
    <dsp:sp modelId="{5DDC517C-495E-41E1-BDAA-3D97E893D429}">
      <dsp:nvSpPr>
        <dsp:cNvPr id="0" name=""/>
        <dsp:cNvSpPr/>
      </dsp:nvSpPr>
      <dsp:spPr>
        <a:xfrm>
          <a:off x="6179106"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P&amp;T Review completed and forwarded to IST Dean</a:t>
          </a:r>
        </a:p>
      </dsp:txBody>
      <dsp:txXfrm>
        <a:off x="6179106" y="1526820"/>
        <a:ext cx="1819691" cy="1420453"/>
      </dsp:txXfrm>
    </dsp:sp>
    <dsp:sp modelId="{79874366-DD93-4579-B819-7C58BFF4B9C4}">
      <dsp:nvSpPr>
        <dsp:cNvPr id="0" name=""/>
        <dsp:cNvSpPr/>
      </dsp:nvSpPr>
      <dsp:spPr>
        <a:xfrm>
          <a:off x="8237721"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No later than May </a:t>
          </a:r>
          <a:r>
            <a:rPr lang="en-US" sz="1400" kern="1200" baseline="0" dirty="0">
              <a:latin typeface="+mj-lt"/>
            </a:rPr>
            <a:t>8th or Friday before commencement </a:t>
          </a:r>
          <a:endParaRPr lang="en-US" sz="1400" kern="1200" baseline="30000" dirty="0">
            <a:latin typeface="+mj-lt"/>
          </a:endParaRPr>
        </a:p>
      </dsp:txBody>
      <dsp:txXfrm>
        <a:off x="8620529" y="665502"/>
        <a:ext cx="1508999" cy="765615"/>
      </dsp:txXfrm>
    </dsp:sp>
    <dsp:sp modelId="{03E8E59B-7F52-4E32-8864-8A72E3EB414B}">
      <dsp:nvSpPr>
        <dsp:cNvPr id="0" name=""/>
        <dsp:cNvSpPr/>
      </dsp:nvSpPr>
      <dsp:spPr>
        <a:xfrm>
          <a:off x="8237721"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100000"/>
            </a:lnSpc>
            <a:spcBef>
              <a:spcPct val="0"/>
            </a:spcBef>
            <a:spcAft>
              <a:spcPct val="15000"/>
            </a:spcAft>
            <a:buChar char="•"/>
          </a:pPr>
          <a:r>
            <a:rPr lang="en-US" sz="1400" b="0" kern="1200" dirty="0">
              <a:latin typeface="+mn-lt"/>
            </a:rPr>
            <a:t>Candidates notified of results of review</a:t>
          </a:r>
        </a:p>
      </dsp:txBody>
      <dsp:txXfrm>
        <a:off x="8237721" y="1526820"/>
        <a:ext cx="1819691" cy="1420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601F2-DF98-48EF-A524-28B8CFCB3B0E}">
      <dsp:nvSpPr>
        <dsp:cNvPr id="0" name=""/>
        <dsp:cNvSpPr/>
      </dsp:nvSpPr>
      <dsp:spPr>
        <a:xfrm>
          <a:off x="570" y="1359523"/>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mj-lt"/>
            </a:rPr>
            <a:t>No later than September 8</a:t>
          </a:r>
          <a:r>
            <a:rPr lang="en-US" sz="1800" kern="1200" baseline="30000" dirty="0">
              <a:latin typeface="+mj-lt"/>
            </a:rPr>
            <a:t>th</a:t>
          </a:r>
          <a:r>
            <a:rPr lang="en-US" sz="1800" kern="1200" dirty="0">
              <a:latin typeface="+mj-lt"/>
            </a:rPr>
            <a:t> </a:t>
          </a:r>
        </a:p>
      </dsp:txBody>
      <dsp:txXfrm>
        <a:off x="550401" y="1359523"/>
        <a:ext cx="1649492" cy="1099661"/>
      </dsp:txXfrm>
    </dsp:sp>
    <dsp:sp modelId="{D4657CE2-D8D2-4733-AC7E-0F04A7B024FB}">
      <dsp:nvSpPr>
        <dsp:cNvPr id="0" name=""/>
        <dsp:cNvSpPr/>
      </dsp:nvSpPr>
      <dsp:spPr>
        <a:xfrm>
          <a:off x="570" y="2596643"/>
          <a:ext cx="2199322" cy="14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Candidate submits dossier to Dean’s Office Administrative Assistant</a:t>
          </a:r>
        </a:p>
        <a:p>
          <a:pPr marL="114300" lvl="1" indent="-114300" algn="l" defTabSz="622300">
            <a:lnSpc>
              <a:spcPct val="100000"/>
            </a:lnSpc>
            <a:spcBef>
              <a:spcPct val="0"/>
            </a:spcBef>
            <a:spcAft>
              <a:spcPct val="15000"/>
            </a:spcAft>
            <a:buChar char="•"/>
          </a:pPr>
          <a:r>
            <a:rPr lang="en-US" sz="1400" kern="1200" dirty="0"/>
            <a:t>Area Review Committee receives dossiers in October and finalizes review by November 22nd</a:t>
          </a:r>
        </a:p>
      </dsp:txBody>
      <dsp:txXfrm>
        <a:off x="570" y="2596643"/>
        <a:ext cx="2199322" cy="1462500"/>
      </dsp:txXfrm>
    </dsp:sp>
    <dsp:sp modelId="{5B1F67F2-BDCE-48EF-8289-487FB78F94D6}">
      <dsp:nvSpPr>
        <dsp:cNvPr id="0" name=""/>
        <dsp:cNvSpPr/>
      </dsp:nvSpPr>
      <dsp:spPr>
        <a:xfrm>
          <a:off x="2533723" y="1359523"/>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February 1</a:t>
          </a:r>
          <a:r>
            <a:rPr lang="en-US" sz="1800" kern="1200" baseline="30000" dirty="0">
              <a:latin typeface="+mj-lt"/>
            </a:rPr>
            <a:t>st</a:t>
          </a:r>
          <a:r>
            <a:rPr lang="en-US" sz="1800" kern="1200" dirty="0">
              <a:latin typeface="+mj-lt"/>
            </a:rPr>
            <a:t> </a:t>
          </a:r>
        </a:p>
      </dsp:txBody>
      <dsp:txXfrm>
        <a:off x="3083554" y="1359523"/>
        <a:ext cx="1649492" cy="1099661"/>
      </dsp:txXfrm>
    </dsp:sp>
    <dsp:sp modelId="{EFB015C8-0128-43F3-B856-19786E063627}">
      <dsp:nvSpPr>
        <dsp:cNvPr id="0" name=""/>
        <dsp:cNvSpPr/>
      </dsp:nvSpPr>
      <dsp:spPr>
        <a:xfrm>
          <a:off x="2533723" y="2596643"/>
          <a:ext cx="2199322" cy="14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All factual changes or new information must be submitted by this date</a:t>
          </a:r>
        </a:p>
        <a:p>
          <a:pPr marL="114300" lvl="1" indent="-114300" algn="l" defTabSz="622300">
            <a:lnSpc>
              <a:spcPct val="100000"/>
            </a:lnSpc>
            <a:spcBef>
              <a:spcPct val="0"/>
            </a:spcBef>
            <a:spcAft>
              <a:spcPct val="15000"/>
            </a:spcAft>
            <a:buChar char="•"/>
          </a:pPr>
          <a:r>
            <a:rPr lang="en-US" sz="1400" kern="1200" dirty="0"/>
            <a:t>P&amp;T review completed and forwarded to IST Dean by February 14th</a:t>
          </a:r>
        </a:p>
      </dsp:txBody>
      <dsp:txXfrm>
        <a:off x="2533723" y="2596643"/>
        <a:ext cx="2199322" cy="1462500"/>
      </dsp:txXfrm>
    </dsp:sp>
    <dsp:sp modelId="{CD772790-B750-43B3-9F40-949074D60939}">
      <dsp:nvSpPr>
        <dsp:cNvPr id="0" name=""/>
        <dsp:cNvSpPr/>
      </dsp:nvSpPr>
      <dsp:spPr>
        <a:xfrm>
          <a:off x="5066876" y="1359523"/>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mj-lt"/>
            </a:rPr>
            <a:t>April 1st</a:t>
          </a:r>
        </a:p>
      </dsp:txBody>
      <dsp:txXfrm>
        <a:off x="5616707" y="1359523"/>
        <a:ext cx="1649492" cy="1099661"/>
      </dsp:txXfrm>
    </dsp:sp>
    <dsp:sp modelId="{613B82C2-C62C-4ABD-8FA8-4F41BD49D4C8}">
      <dsp:nvSpPr>
        <dsp:cNvPr id="0" name=""/>
        <dsp:cNvSpPr/>
      </dsp:nvSpPr>
      <dsp:spPr>
        <a:xfrm>
          <a:off x="5066876" y="2596643"/>
          <a:ext cx="2199322" cy="14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a:t>P</a:t>
          </a:r>
          <a:r>
            <a:rPr lang="en-US" sz="1400" kern="1200" dirty="0"/>
            <a:t>&amp;T Review completed and forwarded to IST Dean</a:t>
          </a:r>
        </a:p>
      </dsp:txBody>
      <dsp:txXfrm>
        <a:off x="5066876" y="2596643"/>
        <a:ext cx="2199322" cy="1462500"/>
      </dsp:txXfrm>
    </dsp:sp>
    <dsp:sp modelId="{3AB9DD74-48F1-4C2E-98C5-988FE5B678C0}">
      <dsp:nvSpPr>
        <dsp:cNvPr id="0" name=""/>
        <dsp:cNvSpPr/>
      </dsp:nvSpPr>
      <dsp:spPr>
        <a:xfrm>
          <a:off x="7600030" y="1359523"/>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j-lt"/>
            </a:rPr>
            <a:t>No later than May 8</a:t>
          </a:r>
          <a:r>
            <a:rPr lang="en-US" sz="1600" kern="1200" baseline="0" dirty="0">
              <a:latin typeface="+mj-lt"/>
            </a:rPr>
            <a:t>th</a:t>
          </a:r>
          <a:r>
            <a:rPr lang="en-US" sz="1600" kern="1200" dirty="0">
              <a:latin typeface="+mj-lt"/>
            </a:rPr>
            <a:t> or Friday before commencement</a:t>
          </a:r>
        </a:p>
      </dsp:txBody>
      <dsp:txXfrm>
        <a:off x="8149861" y="1359523"/>
        <a:ext cx="1649492" cy="1099661"/>
      </dsp:txXfrm>
    </dsp:sp>
    <dsp:sp modelId="{7643D324-3A3F-45F6-B67A-75F9C2BD7E0A}">
      <dsp:nvSpPr>
        <dsp:cNvPr id="0" name=""/>
        <dsp:cNvSpPr/>
      </dsp:nvSpPr>
      <dsp:spPr>
        <a:xfrm>
          <a:off x="7600030" y="2596643"/>
          <a:ext cx="2199322" cy="146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a:t>Candidates notified of results of review</a:t>
          </a:r>
        </a:p>
      </dsp:txBody>
      <dsp:txXfrm>
        <a:off x="7600030" y="2596643"/>
        <a:ext cx="2199322" cy="146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601F2-DF98-48EF-A524-28B8CFCB3B0E}">
      <dsp:nvSpPr>
        <dsp:cNvPr id="0" name=""/>
        <dsp:cNvSpPr/>
      </dsp:nvSpPr>
      <dsp:spPr>
        <a:xfrm>
          <a:off x="1184"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March 1st (2024)</a:t>
          </a:r>
        </a:p>
      </dsp:txBody>
      <dsp:txXfrm>
        <a:off x="370096" y="566307"/>
        <a:ext cx="1106736" cy="737824"/>
      </dsp:txXfrm>
    </dsp:sp>
    <dsp:sp modelId="{D4657CE2-D8D2-4733-AC7E-0F04A7B024FB}">
      <dsp:nvSpPr>
        <dsp:cNvPr id="0" name=""/>
        <dsp:cNvSpPr/>
      </dsp:nvSpPr>
      <dsp:spPr>
        <a:xfrm>
          <a:off x="1184"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Candidate submits to the Dean’s Administrative Assistant required materials below. This is done in preparation for sending information to external evaluators. </a:t>
          </a:r>
        </a:p>
        <a:p>
          <a:pPr marL="228600" lvl="2" indent="-114300" algn="l" defTabSz="533400">
            <a:lnSpc>
              <a:spcPct val="100000"/>
            </a:lnSpc>
            <a:spcBef>
              <a:spcPct val="0"/>
            </a:spcBef>
            <a:spcAft>
              <a:spcPct val="15000"/>
            </a:spcAft>
            <a:buChar char="•"/>
          </a:pPr>
          <a:r>
            <a:rPr lang="en-US" sz="1200" kern="1200" dirty="0"/>
            <a:t>Academic CV</a:t>
          </a:r>
        </a:p>
        <a:p>
          <a:pPr marL="228600" lvl="2" indent="-114300" algn="l" defTabSz="533400">
            <a:lnSpc>
              <a:spcPct val="100000"/>
            </a:lnSpc>
            <a:spcBef>
              <a:spcPct val="0"/>
            </a:spcBef>
            <a:spcAft>
              <a:spcPct val="15000"/>
            </a:spcAft>
            <a:buChar char="•"/>
          </a:pPr>
          <a:r>
            <a:rPr lang="en-US" sz="1200" kern="1200" dirty="0"/>
            <a:t>Narrative Statement</a:t>
          </a:r>
        </a:p>
        <a:p>
          <a:pPr marL="228600" lvl="2" indent="-114300" algn="l" defTabSz="533400">
            <a:lnSpc>
              <a:spcPct val="100000"/>
            </a:lnSpc>
            <a:spcBef>
              <a:spcPct val="0"/>
            </a:spcBef>
            <a:spcAft>
              <a:spcPct val="15000"/>
            </a:spcAft>
            <a:buChar char="•"/>
          </a:pPr>
          <a:r>
            <a:rPr lang="en-US" sz="1200" kern="1200" dirty="0"/>
            <a:t>5 best (representative) papers</a:t>
          </a:r>
        </a:p>
        <a:p>
          <a:pPr marL="228600" lvl="2" indent="-114300" algn="l" defTabSz="533400">
            <a:lnSpc>
              <a:spcPct val="100000"/>
            </a:lnSpc>
            <a:spcBef>
              <a:spcPct val="0"/>
            </a:spcBef>
            <a:spcAft>
              <a:spcPct val="15000"/>
            </a:spcAft>
            <a:buChar char="•"/>
          </a:pPr>
          <a:r>
            <a:rPr lang="en-US" sz="1200" kern="1200" dirty="0"/>
            <a:t>Names of 5-6 potential external evaluators</a:t>
          </a:r>
        </a:p>
      </dsp:txBody>
      <dsp:txXfrm>
        <a:off x="1184" y="1396359"/>
        <a:ext cx="1475648" cy="3456000"/>
      </dsp:txXfrm>
    </dsp:sp>
    <dsp:sp modelId="{52CD94A6-B871-4981-91D4-DFD0E2EF4736}">
      <dsp:nvSpPr>
        <dsp:cNvPr id="0" name=""/>
        <dsp:cNvSpPr/>
      </dsp:nvSpPr>
      <dsp:spPr>
        <a:xfrm>
          <a:off x="1629745"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Franklin Gothic Medium" panose="020B0603020102020204"/>
            </a:rPr>
            <a:t>April 15th (2024)</a:t>
          </a:r>
        </a:p>
      </dsp:txBody>
      <dsp:txXfrm>
        <a:off x="1998657" y="566307"/>
        <a:ext cx="1106736" cy="737824"/>
      </dsp:txXfrm>
    </dsp:sp>
    <dsp:sp modelId="{576CA5C1-80DD-44B9-8040-FBF4B392AF91}">
      <dsp:nvSpPr>
        <dsp:cNvPr id="0" name=""/>
        <dsp:cNvSpPr/>
      </dsp:nvSpPr>
      <dsp:spPr>
        <a:xfrm>
          <a:off x="1629745"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mn-lt"/>
            </a:rPr>
            <a:t>Candidate can submit revised materials (to be forwarded to external reviewers.)</a:t>
          </a:r>
        </a:p>
      </dsp:txBody>
      <dsp:txXfrm>
        <a:off x="1629745" y="1396359"/>
        <a:ext cx="1475648" cy="3456000"/>
      </dsp:txXfrm>
    </dsp:sp>
    <dsp:sp modelId="{BE86BDD4-E70D-46AC-B376-FD4C49C5E006}">
      <dsp:nvSpPr>
        <dsp:cNvPr id="0" name=""/>
        <dsp:cNvSpPr/>
      </dsp:nvSpPr>
      <dsp:spPr>
        <a:xfrm>
          <a:off x="3258305"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July 1</a:t>
          </a:r>
          <a:r>
            <a:rPr lang="en-US" sz="1600" kern="1200" baseline="30000" dirty="0">
              <a:latin typeface="+mj-lt"/>
            </a:rPr>
            <a:t>st</a:t>
          </a:r>
          <a:r>
            <a:rPr lang="en-US" sz="1600" kern="1200" dirty="0">
              <a:latin typeface="+mj-lt"/>
            </a:rPr>
            <a:t> (2024)</a:t>
          </a:r>
        </a:p>
      </dsp:txBody>
      <dsp:txXfrm>
        <a:off x="3627217" y="566307"/>
        <a:ext cx="1106736" cy="737824"/>
      </dsp:txXfrm>
    </dsp:sp>
    <dsp:sp modelId="{0309DD44-FFB6-4915-8144-86F568682C58}">
      <dsp:nvSpPr>
        <dsp:cNvPr id="0" name=""/>
        <dsp:cNvSpPr/>
      </dsp:nvSpPr>
      <dsp:spPr>
        <a:xfrm>
          <a:off x="3258305"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Dossier submitted to Dean’s Administrative Assistant</a:t>
          </a:r>
        </a:p>
        <a:p>
          <a:pPr marL="114300" lvl="1" indent="-114300" algn="l" defTabSz="622300">
            <a:lnSpc>
              <a:spcPct val="100000"/>
            </a:lnSpc>
            <a:spcBef>
              <a:spcPct val="0"/>
            </a:spcBef>
            <a:spcAft>
              <a:spcPct val="15000"/>
            </a:spcAft>
            <a:buChar char="•"/>
          </a:pPr>
          <a:endParaRPr lang="en-US" sz="1400" kern="1200" dirty="0"/>
        </a:p>
        <a:p>
          <a:pPr marL="114300" lvl="1" indent="-114300" algn="l" defTabSz="622300">
            <a:lnSpc>
              <a:spcPct val="100000"/>
            </a:lnSpc>
            <a:spcBef>
              <a:spcPct val="0"/>
            </a:spcBef>
            <a:spcAft>
              <a:spcPct val="15000"/>
            </a:spcAft>
            <a:buChar char="•"/>
          </a:pPr>
          <a:r>
            <a:rPr lang="en-US" sz="1400" kern="1200" dirty="0"/>
            <a:t>Area Review committees receive materials in September, complete their review by October  11</a:t>
          </a:r>
          <a:r>
            <a:rPr lang="en-US" sz="1400" kern="1200" baseline="30000" dirty="0"/>
            <a:t>th</a:t>
          </a:r>
          <a:endParaRPr lang="en-US" sz="1400" kern="1200" dirty="0"/>
        </a:p>
      </dsp:txBody>
      <dsp:txXfrm>
        <a:off x="3258305" y="1396359"/>
        <a:ext cx="1475648" cy="3456000"/>
      </dsp:txXfrm>
    </dsp:sp>
    <dsp:sp modelId="{5B1F67F2-BDCE-48EF-8289-487FB78F94D6}">
      <dsp:nvSpPr>
        <dsp:cNvPr id="0" name=""/>
        <dsp:cNvSpPr/>
      </dsp:nvSpPr>
      <dsp:spPr>
        <a:xfrm>
          <a:off x="4886866"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January 17</a:t>
          </a:r>
          <a:r>
            <a:rPr lang="en-US" sz="1600" kern="1200" baseline="30000" dirty="0">
              <a:latin typeface="+mj-lt"/>
            </a:rPr>
            <a:t>th</a:t>
          </a:r>
          <a:r>
            <a:rPr lang="en-US" sz="1600" kern="1200" dirty="0">
              <a:latin typeface="+mj-lt"/>
            </a:rPr>
            <a:t> (2025)</a:t>
          </a:r>
        </a:p>
      </dsp:txBody>
      <dsp:txXfrm>
        <a:off x="5255778" y="566307"/>
        <a:ext cx="1106736" cy="737824"/>
      </dsp:txXfrm>
    </dsp:sp>
    <dsp:sp modelId="{EFB015C8-0128-43F3-B856-19786E063627}">
      <dsp:nvSpPr>
        <dsp:cNvPr id="0" name=""/>
        <dsp:cNvSpPr/>
      </dsp:nvSpPr>
      <dsp:spPr>
        <a:xfrm>
          <a:off x="4886866"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College P&amp;T Committee review completed and sent to Dean</a:t>
          </a:r>
        </a:p>
        <a:p>
          <a:pPr marL="114300" lvl="1" indent="-114300" algn="l" defTabSz="622300">
            <a:lnSpc>
              <a:spcPct val="100000"/>
            </a:lnSpc>
            <a:spcBef>
              <a:spcPct val="0"/>
            </a:spcBef>
            <a:spcAft>
              <a:spcPct val="15000"/>
            </a:spcAft>
            <a:buChar char="•"/>
          </a:pPr>
          <a:endParaRPr lang="en-US" sz="1400" kern="1200" dirty="0"/>
        </a:p>
        <a:p>
          <a:pPr marL="114300" lvl="1" indent="-114300" algn="l" defTabSz="622300">
            <a:lnSpc>
              <a:spcPct val="100000"/>
            </a:lnSpc>
            <a:spcBef>
              <a:spcPct val="0"/>
            </a:spcBef>
            <a:spcAft>
              <a:spcPct val="15000"/>
            </a:spcAft>
            <a:buChar char="•"/>
          </a:pPr>
          <a:endParaRPr lang="en-US" sz="1400" kern="1200" dirty="0"/>
        </a:p>
        <a:p>
          <a:pPr marL="114300" lvl="1" indent="-114300" algn="l" defTabSz="622300">
            <a:lnSpc>
              <a:spcPct val="100000"/>
            </a:lnSpc>
            <a:spcBef>
              <a:spcPct val="0"/>
            </a:spcBef>
            <a:spcAft>
              <a:spcPct val="15000"/>
            </a:spcAft>
            <a:buChar char="•"/>
          </a:pPr>
          <a:r>
            <a:rPr lang="en-US" sz="1400" b="1" kern="1200" dirty="0"/>
            <a:t>February 1</a:t>
          </a:r>
          <a:r>
            <a:rPr lang="en-US" sz="1400" b="1" kern="1200" baseline="30000" dirty="0"/>
            <a:t>st          </a:t>
          </a:r>
          <a:r>
            <a:rPr lang="en-US" sz="1400" kern="1200" dirty="0"/>
            <a:t>All factual changes or new information must be submitted by this date</a:t>
          </a:r>
        </a:p>
      </dsp:txBody>
      <dsp:txXfrm>
        <a:off x="4886866" y="1396359"/>
        <a:ext cx="1475648" cy="3456000"/>
      </dsp:txXfrm>
    </dsp:sp>
    <dsp:sp modelId="{961F1B32-6D57-491E-B304-193F488DCA79}">
      <dsp:nvSpPr>
        <dsp:cNvPr id="0" name=""/>
        <dsp:cNvSpPr/>
      </dsp:nvSpPr>
      <dsp:spPr>
        <a:xfrm>
          <a:off x="6515426"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j-lt"/>
            </a:rPr>
            <a:t>March 1</a:t>
          </a:r>
          <a:r>
            <a:rPr lang="en-US" sz="1600" kern="1200" baseline="30000" dirty="0">
              <a:latin typeface="+mj-lt"/>
            </a:rPr>
            <a:t>st</a:t>
          </a:r>
          <a:r>
            <a:rPr lang="en-US" sz="1600" kern="1200" dirty="0">
              <a:latin typeface="+mj-lt"/>
            </a:rPr>
            <a:t> (2025)</a:t>
          </a:r>
        </a:p>
      </dsp:txBody>
      <dsp:txXfrm>
        <a:off x="6884338" y="566307"/>
        <a:ext cx="1106736" cy="737824"/>
      </dsp:txXfrm>
    </dsp:sp>
    <dsp:sp modelId="{9D85A9A0-F3C5-4AFB-969B-68A08BC4F743}">
      <dsp:nvSpPr>
        <dsp:cNvPr id="0" name=""/>
        <dsp:cNvSpPr/>
      </dsp:nvSpPr>
      <dsp:spPr>
        <a:xfrm>
          <a:off x="6515426"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College level reviews completed and forwarded to University P&amp;T Committee</a:t>
          </a:r>
        </a:p>
      </dsp:txBody>
      <dsp:txXfrm>
        <a:off x="6515426" y="1396359"/>
        <a:ext cx="1475648" cy="3456000"/>
      </dsp:txXfrm>
    </dsp:sp>
    <dsp:sp modelId="{3AB9DD74-48F1-4C2E-98C5-988FE5B678C0}">
      <dsp:nvSpPr>
        <dsp:cNvPr id="0" name=""/>
        <dsp:cNvSpPr/>
      </dsp:nvSpPr>
      <dsp:spPr>
        <a:xfrm>
          <a:off x="8143987" y="566307"/>
          <a:ext cx="2204581"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No later than May 8</a:t>
          </a:r>
          <a:r>
            <a:rPr lang="en-US" sz="1400" kern="1200" baseline="0" dirty="0">
              <a:latin typeface="+mj-lt"/>
            </a:rPr>
            <a:t>th</a:t>
          </a:r>
          <a:r>
            <a:rPr lang="en-US" sz="1400" kern="1200" dirty="0">
              <a:latin typeface="+mj-lt"/>
            </a:rPr>
            <a:t> or Friday before commencement </a:t>
          </a:r>
        </a:p>
      </dsp:txBody>
      <dsp:txXfrm>
        <a:off x="8512899" y="566307"/>
        <a:ext cx="1466757" cy="737824"/>
      </dsp:txXfrm>
    </dsp:sp>
    <dsp:sp modelId="{7643D324-3A3F-45F6-B67A-75F9C2BD7E0A}">
      <dsp:nvSpPr>
        <dsp:cNvPr id="0" name=""/>
        <dsp:cNvSpPr/>
      </dsp:nvSpPr>
      <dsp:spPr>
        <a:xfrm>
          <a:off x="8323998"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Candidates notified of results of review</a:t>
          </a:r>
        </a:p>
      </dsp:txBody>
      <dsp:txXfrm>
        <a:off x="8323998" y="1396359"/>
        <a:ext cx="1475648" cy="3456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4C1AAB98-F0B7-7A49-8AD8-996661957282}" type="datetimeFigureOut">
              <a:rPr lang="en-US" smtClean="0"/>
              <a:t>2/28/2024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DC9BAF7-535A-6242-BE23-F02C7AEAA439}" type="slidenum">
              <a:rPr lang="en-US" smtClean="0"/>
              <a:t>‹#›</a:t>
            </a:fld>
            <a:endParaRPr lang="en-US"/>
          </a:p>
        </p:txBody>
      </p:sp>
    </p:spTree>
    <p:extLst>
      <p:ext uri="{BB962C8B-B14F-4D97-AF65-F5344CB8AC3E}">
        <p14:creationId xmlns:p14="http://schemas.microsoft.com/office/powerpoint/2010/main" val="281620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1</a:t>
            </a:fld>
            <a:endParaRPr lang="en-US"/>
          </a:p>
        </p:txBody>
      </p:sp>
    </p:spTree>
    <p:extLst>
      <p:ext uri="{BB962C8B-B14F-4D97-AF65-F5344CB8AC3E}">
        <p14:creationId xmlns:p14="http://schemas.microsoft.com/office/powerpoint/2010/main" val="113521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10</a:t>
            </a:fld>
            <a:endParaRPr lang="en-US"/>
          </a:p>
        </p:txBody>
      </p:sp>
    </p:spTree>
    <p:extLst>
      <p:ext uri="{BB962C8B-B14F-4D97-AF65-F5344CB8AC3E}">
        <p14:creationId xmlns:p14="http://schemas.microsoft.com/office/powerpoint/2010/main" val="356668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11</a:t>
            </a:fld>
            <a:endParaRPr lang="en-US"/>
          </a:p>
        </p:txBody>
      </p:sp>
    </p:spTree>
    <p:extLst>
      <p:ext uri="{BB962C8B-B14F-4D97-AF65-F5344CB8AC3E}">
        <p14:creationId xmlns:p14="http://schemas.microsoft.com/office/powerpoint/2010/main" val="60096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12</a:t>
            </a:fld>
            <a:endParaRPr lang="en-US"/>
          </a:p>
        </p:txBody>
      </p:sp>
    </p:spTree>
    <p:extLst>
      <p:ext uri="{BB962C8B-B14F-4D97-AF65-F5344CB8AC3E}">
        <p14:creationId xmlns:p14="http://schemas.microsoft.com/office/powerpoint/2010/main" val="417546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13</a:t>
            </a:fld>
            <a:endParaRPr lang="en-US"/>
          </a:p>
        </p:txBody>
      </p:sp>
    </p:spTree>
    <p:extLst>
      <p:ext uri="{BB962C8B-B14F-4D97-AF65-F5344CB8AC3E}">
        <p14:creationId xmlns:p14="http://schemas.microsoft.com/office/powerpoint/2010/main" val="622674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14</a:t>
            </a:fld>
            <a:endParaRPr lang="en-US"/>
          </a:p>
        </p:txBody>
      </p:sp>
    </p:spTree>
    <p:extLst>
      <p:ext uri="{BB962C8B-B14F-4D97-AF65-F5344CB8AC3E}">
        <p14:creationId xmlns:p14="http://schemas.microsoft.com/office/powerpoint/2010/main" val="317424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15</a:t>
            </a:fld>
            <a:endParaRPr lang="en-US"/>
          </a:p>
        </p:txBody>
      </p:sp>
    </p:spTree>
    <p:extLst>
      <p:ext uri="{BB962C8B-B14F-4D97-AF65-F5344CB8AC3E}">
        <p14:creationId xmlns:p14="http://schemas.microsoft.com/office/powerpoint/2010/main" val="21525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16</a:t>
            </a:fld>
            <a:endParaRPr lang="en-US"/>
          </a:p>
        </p:txBody>
      </p:sp>
    </p:spTree>
    <p:extLst>
      <p:ext uri="{BB962C8B-B14F-4D97-AF65-F5344CB8AC3E}">
        <p14:creationId xmlns:p14="http://schemas.microsoft.com/office/powerpoint/2010/main" val="283902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17</a:t>
            </a:fld>
            <a:endParaRPr lang="en-US"/>
          </a:p>
        </p:txBody>
      </p:sp>
    </p:spTree>
    <p:extLst>
      <p:ext uri="{BB962C8B-B14F-4D97-AF65-F5344CB8AC3E}">
        <p14:creationId xmlns:p14="http://schemas.microsoft.com/office/powerpoint/2010/main" val="4083739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18</a:t>
            </a:fld>
            <a:endParaRPr lang="en-US"/>
          </a:p>
        </p:txBody>
      </p:sp>
    </p:spTree>
    <p:extLst>
      <p:ext uri="{BB962C8B-B14F-4D97-AF65-F5344CB8AC3E}">
        <p14:creationId xmlns:p14="http://schemas.microsoft.com/office/powerpoint/2010/main" val="2193548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19</a:t>
            </a:fld>
            <a:endParaRPr lang="en-US"/>
          </a:p>
        </p:txBody>
      </p:sp>
    </p:spTree>
    <p:extLst>
      <p:ext uri="{BB962C8B-B14F-4D97-AF65-F5344CB8AC3E}">
        <p14:creationId xmlns:p14="http://schemas.microsoft.com/office/powerpoint/2010/main" val="213084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2</a:t>
            </a:fld>
            <a:endParaRPr lang="en-US"/>
          </a:p>
        </p:txBody>
      </p:sp>
    </p:spTree>
    <p:extLst>
      <p:ext uri="{BB962C8B-B14F-4D97-AF65-F5344CB8AC3E}">
        <p14:creationId xmlns:p14="http://schemas.microsoft.com/office/powerpoint/2010/main" val="127441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20</a:t>
            </a:fld>
            <a:endParaRPr lang="en-US"/>
          </a:p>
        </p:txBody>
      </p:sp>
    </p:spTree>
    <p:extLst>
      <p:ext uri="{BB962C8B-B14F-4D97-AF65-F5344CB8AC3E}">
        <p14:creationId xmlns:p14="http://schemas.microsoft.com/office/powerpoint/2010/main" val="127374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21</a:t>
            </a:fld>
            <a:endParaRPr lang="en-US"/>
          </a:p>
        </p:txBody>
      </p:sp>
    </p:spTree>
    <p:extLst>
      <p:ext uri="{BB962C8B-B14F-4D97-AF65-F5344CB8AC3E}">
        <p14:creationId xmlns:p14="http://schemas.microsoft.com/office/powerpoint/2010/main" val="4122822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22</a:t>
            </a:fld>
            <a:endParaRPr lang="en-US"/>
          </a:p>
        </p:txBody>
      </p:sp>
    </p:spTree>
    <p:extLst>
      <p:ext uri="{BB962C8B-B14F-4D97-AF65-F5344CB8AC3E}">
        <p14:creationId xmlns:p14="http://schemas.microsoft.com/office/powerpoint/2010/main" val="3358997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23</a:t>
            </a:fld>
            <a:endParaRPr lang="en-US"/>
          </a:p>
        </p:txBody>
      </p:sp>
    </p:spTree>
    <p:extLst>
      <p:ext uri="{BB962C8B-B14F-4D97-AF65-F5344CB8AC3E}">
        <p14:creationId xmlns:p14="http://schemas.microsoft.com/office/powerpoint/2010/main" val="898962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24</a:t>
            </a:fld>
            <a:endParaRPr lang="en-US"/>
          </a:p>
        </p:txBody>
      </p:sp>
    </p:spTree>
    <p:extLst>
      <p:ext uri="{BB962C8B-B14F-4D97-AF65-F5344CB8AC3E}">
        <p14:creationId xmlns:p14="http://schemas.microsoft.com/office/powerpoint/2010/main" val="11181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3</a:t>
            </a:fld>
            <a:endParaRPr lang="en-US"/>
          </a:p>
        </p:txBody>
      </p:sp>
    </p:spTree>
    <p:extLst>
      <p:ext uri="{BB962C8B-B14F-4D97-AF65-F5344CB8AC3E}">
        <p14:creationId xmlns:p14="http://schemas.microsoft.com/office/powerpoint/2010/main" val="60661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4</a:t>
            </a:fld>
            <a:endParaRPr lang="en-US"/>
          </a:p>
        </p:txBody>
      </p:sp>
    </p:spTree>
    <p:extLst>
      <p:ext uri="{BB962C8B-B14F-4D97-AF65-F5344CB8AC3E}">
        <p14:creationId xmlns:p14="http://schemas.microsoft.com/office/powerpoint/2010/main" val="102962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5</a:t>
            </a:fld>
            <a:endParaRPr lang="en-US"/>
          </a:p>
        </p:txBody>
      </p:sp>
    </p:spTree>
    <p:extLst>
      <p:ext uri="{BB962C8B-B14F-4D97-AF65-F5344CB8AC3E}">
        <p14:creationId xmlns:p14="http://schemas.microsoft.com/office/powerpoint/2010/main" val="403425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6</a:t>
            </a:fld>
            <a:endParaRPr lang="en-US"/>
          </a:p>
        </p:txBody>
      </p:sp>
    </p:spTree>
    <p:extLst>
      <p:ext uri="{BB962C8B-B14F-4D97-AF65-F5344CB8AC3E}">
        <p14:creationId xmlns:p14="http://schemas.microsoft.com/office/powerpoint/2010/main" val="87308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7</a:t>
            </a:fld>
            <a:endParaRPr lang="en-US"/>
          </a:p>
        </p:txBody>
      </p:sp>
    </p:spTree>
    <p:extLst>
      <p:ext uri="{BB962C8B-B14F-4D97-AF65-F5344CB8AC3E}">
        <p14:creationId xmlns:p14="http://schemas.microsoft.com/office/powerpoint/2010/main" val="157174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8</a:t>
            </a:fld>
            <a:endParaRPr lang="en-US"/>
          </a:p>
        </p:txBody>
      </p:sp>
    </p:spTree>
    <p:extLst>
      <p:ext uri="{BB962C8B-B14F-4D97-AF65-F5344CB8AC3E}">
        <p14:creationId xmlns:p14="http://schemas.microsoft.com/office/powerpoint/2010/main" val="353379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9</a:t>
            </a:fld>
            <a:endParaRPr lang="en-US"/>
          </a:p>
        </p:txBody>
      </p:sp>
    </p:spTree>
    <p:extLst>
      <p:ext uri="{BB962C8B-B14F-4D97-AF65-F5344CB8AC3E}">
        <p14:creationId xmlns:p14="http://schemas.microsoft.com/office/powerpoint/2010/main" val="1892553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BAAF7C3-A3E3-0F4B-BC1E-8BF967B7F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61BBB73A-1D9A-0B40-812F-E7B3C0CE8929}"/>
              </a:ext>
            </a:extLst>
          </p:cNvPr>
          <p:cNvSpPr>
            <a:spLocks noGrp="1"/>
          </p:cNvSpPr>
          <p:nvPr>
            <p:ph type="ctrTitle"/>
          </p:nvPr>
        </p:nvSpPr>
        <p:spPr>
          <a:xfrm>
            <a:off x="841248" y="1124712"/>
            <a:ext cx="6370257" cy="1307403"/>
          </a:xfrm>
          <a:prstGeom prst="rect">
            <a:avLst/>
          </a:prstGeom>
        </p:spPr>
        <p:txBody>
          <a:bodyPr anchor="b">
            <a:normAutofit/>
          </a:bodyPr>
          <a:lstStyle>
            <a:lvl1pPr algn="l">
              <a:defRPr sz="400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D1BA2DF-E569-3F47-9756-5605F68DD607}"/>
              </a:ext>
            </a:extLst>
          </p:cNvPr>
          <p:cNvSpPr>
            <a:spLocks noGrp="1"/>
          </p:cNvSpPr>
          <p:nvPr>
            <p:ph type="subTitle" idx="1"/>
          </p:nvPr>
        </p:nvSpPr>
        <p:spPr>
          <a:xfrm>
            <a:off x="841248" y="2596291"/>
            <a:ext cx="6370257" cy="1249844"/>
          </a:xfrm>
        </p:spPr>
        <p:txBody>
          <a:bodyPr>
            <a:normAutofit/>
          </a:bodyPr>
          <a:lstStyle>
            <a:lvl1pPr marL="0" indent="0" algn="l">
              <a:buNone/>
              <a:defRPr sz="3000" baseline="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70D21693-2D97-B341-9A10-A738BFB4E999}"/>
              </a:ext>
            </a:extLst>
          </p:cNvPr>
          <p:cNvSpPr/>
          <p:nvPr userDrawn="1"/>
        </p:nvSpPr>
        <p:spPr>
          <a:xfrm>
            <a:off x="0" y="5517931"/>
            <a:ext cx="12192000" cy="13400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8EAEDDF2-1579-42B0-A256-3FE5C53912C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0017" y="5565694"/>
            <a:ext cx="3564750" cy="1289258"/>
          </a:xfrm>
          <a:prstGeom prst="rect">
            <a:avLst/>
          </a:prstGeom>
        </p:spPr>
      </p:pic>
    </p:spTree>
    <p:extLst>
      <p:ext uri="{BB962C8B-B14F-4D97-AF65-F5344CB8AC3E}">
        <p14:creationId xmlns:p14="http://schemas.microsoft.com/office/powerpoint/2010/main" val="332954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10515600" cy="4157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9EA71D2C-DDCD-4A56-ABBB-37EE20E9920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211138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4978138" cy="4157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1D5BA00-8839-D74D-BF23-18ABB194A759}"/>
              </a:ext>
            </a:extLst>
          </p:cNvPr>
          <p:cNvSpPr>
            <a:spLocks noGrp="1"/>
          </p:cNvSpPr>
          <p:nvPr>
            <p:ph sz="quarter" idx="13"/>
          </p:nvPr>
        </p:nvSpPr>
        <p:spPr>
          <a:xfrm>
            <a:off x="5976595" y="1527175"/>
            <a:ext cx="5377206" cy="4157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logo&#10;&#10;Description automatically generated">
            <a:extLst>
              <a:ext uri="{FF2B5EF4-FFF2-40B4-BE49-F238E27FC236}">
                <a16:creationId xmlns:a16="http://schemas.microsoft.com/office/drawing/2014/main" id="{37F363F3-D4C8-454C-9805-A0B9117EFE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307890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10515600" cy="1574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1D5BA00-8839-D74D-BF23-18ABB194A759}"/>
              </a:ext>
            </a:extLst>
          </p:cNvPr>
          <p:cNvSpPr>
            <a:spLocks noGrp="1"/>
          </p:cNvSpPr>
          <p:nvPr>
            <p:ph sz="quarter" idx="13"/>
          </p:nvPr>
        </p:nvSpPr>
        <p:spPr>
          <a:xfrm>
            <a:off x="838199" y="3264409"/>
            <a:ext cx="10515601" cy="27593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logo&#10;&#10;Description automatically generated">
            <a:extLst>
              <a:ext uri="{FF2B5EF4-FFF2-40B4-BE49-F238E27FC236}">
                <a16:creationId xmlns:a16="http://schemas.microsoft.com/office/drawing/2014/main" id="{A3F2FE73-58AC-4538-9F29-E10F2915E0E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214462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F03D-96E1-EA4A-A5CA-D7B7B64573DE}"/>
              </a:ext>
            </a:extLst>
          </p:cNvPr>
          <p:cNvSpPr>
            <a:spLocks noGrp="1"/>
          </p:cNvSpPr>
          <p:nvPr>
            <p:ph type="title"/>
          </p:nvPr>
        </p:nvSpPr>
        <p:spPr>
          <a:xfrm>
            <a:off x="838200" y="787180"/>
            <a:ext cx="10515600" cy="62020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8C30111-36C8-C24F-9621-6339CD04F1B2}"/>
              </a:ext>
            </a:extLst>
          </p:cNvPr>
          <p:cNvSpPr>
            <a:spLocks noGrp="1"/>
          </p:cNvSpPr>
          <p:nvPr>
            <p:ph idx="1"/>
          </p:nvPr>
        </p:nvSpPr>
        <p:spPr/>
        <p:txBody>
          <a:bodyPr/>
          <a:lstStyle>
            <a:lvl1pPr>
              <a:defRPr baseline="0">
                <a:solidFill>
                  <a:schemeClr val="tx2">
                    <a:lumMod val="50000"/>
                  </a:schemeClr>
                </a:solidFill>
              </a:defRPr>
            </a:lvl1pPr>
            <a:lvl2pPr>
              <a:defRPr baseline="0">
                <a:solidFill>
                  <a:schemeClr val="tx2">
                    <a:lumMod val="50000"/>
                  </a:schemeClr>
                </a:solidFill>
              </a:defRPr>
            </a:lvl2pPr>
            <a:lvl3pPr>
              <a:defRPr baseline="0">
                <a:solidFill>
                  <a:schemeClr val="tx2">
                    <a:lumMod val="50000"/>
                  </a:schemeClr>
                </a:solidFill>
              </a:defRPr>
            </a:lvl3pPr>
            <a:lvl4pPr>
              <a:defRPr baseline="0">
                <a:solidFill>
                  <a:schemeClr val="tx2">
                    <a:lumMod val="50000"/>
                  </a:schemeClr>
                </a:solidFill>
              </a:defRPr>
            </a:lvl4pPr>
            <a:lvl5pPr>
              <a:defRPr baseline="0">
                <a:solidFill>
                  <a:schemeClr val="tx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EF5FCF1-62D6-0849-8705-3D4455A3B5BF}"/>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23146ECE-43AA-4CDE-A48B-3888770EFA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60280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L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709738"/>
            <a:ext cx="10515600" cy="540481"/>
          </a:xfrm>
          <a:prstGeom prst="rect">
            <a:avLst/>
          </a:prstGeom>
        </p:spPr>
        <p:txBody>
          <a:bodyPr anchor="b">
            <a:normAutofit/>
          </a:bodyPr>
          <a:lstStyle>
            <a:lvl1pPr>
              <a:defRPr sz="3200" baseline="0">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2250220"/>
            <a:ext cx="10515600" cy="1717482"/>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6" name="Picture 5" descr="A close up of a sign&#10;&#10;Description automatically generated">
            <a:extLst>
              <a:ext uri="{FF2B5EF4-FFF2-40B4-BE49-F238E27FC236}">
                <a16:creationId xmlns:a16="http://schemas.microsoft.com/office/drawing/2014/main" id="{58872B43-1E65-4AEA-A1B1-24BD9FD8209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287" y="447351"/>
            <a:ext cx="2806131" cy="781454"/>
          </a:xfrm>
          <a:prstGeom prst="rect">
            <a:avLst/>
          </a:prstGeom>
        </p:spPr>
      </p:pic>
      <p:pic>
        <p:nvPicPr>
          <p:cNvPr id="5" name="Picture 4" descr="A tree in front of a building&#10;&#10;Description automatically generated">
            <a:extLst>
              <a:ext uri="{FF2B5EF4-FFF2-40B4-BE49-F238E27FC236}">
                <a16:creationId xmlns:a16="http://schemas.microsoft.com/office/drawing/2014/main" id="{0D32F4C2-CC83-4541-B1B3-43493D1FD52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8024" b="15669"/>
          <a:stretch/>
        </p:blipFill>
        <p:spPr>
          <a:xfrm>
            <a:off x="-56855" y="3264218"/>
            <a:ext cx="12293009" cy="4614508"/>
          </a:xfrm>
          <a:prstGeom prst="rect">
            <a:avLst/>
          </a:prstGeom>
        </p:spPr>
      </p:pic>
    </p:spTree>
    <p:extLst>
      <p:ext uri="{BB962C8B-B14F-4D97-AF65-F5344CB8AC3E}">
        <p14:creationId xmlns:p14="http://schemas.microsoft.com/office/powerpoint/2010/main" val="165064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You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434435"/>
            <a:ext cx="10515600" cy="540481"/>
          </a:xfrm>
          <a:prstGeom prst="rect">
            <a:avLst/>
          </a:prstGeom>
        </p:spPr>
        <p:txBody>
          <a:bodyPr anchor="b">
            <a:normAutofit/>
          </a:bodyPr>
          <a:lstStyle>
            <a:lvl1pPr>
              <a:defRPr sz="3200" baseline="0">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1993213"/>
            <a:ext cx="10515600" cy="945264"/>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Picture Placeholder 4">
            <a:extLst>
              <a:ext uri="{FF2B5EF4-FFF2-40B4-BE49-F238E27FC236}">
                <a16:creationId xmlns:a16="http://schemas.microsoft.com/office/drawing/2014/main" id="{C25836B3-8827-BE44-B710-51D85012FE9B}"/>
              </a:ext>
            </a:extLst>
          </p:cNvPr>
          <p:cNvSpPr>
            <a:spLocks noGrp="1"/>
          </p:cNvSpPr>
          <p:nvPr>
            <p:ph type="pic" sz="quarter" idx="10"/>
          </p:nvPr>
        </p:nvSpPr>
        <p:spPr>
          <a:xfrm>
            <a:off x="0" y="3264310"/>
            <a:ext cx="12192000" cy="3593689"/>
          </a:xfrm>
          <a:solidFill>
            <a:schemeClr val="bg2"/>
          </a:solidFill>
        </p:spPr>
        <p:txBody>
          <a:bodyPr/>
          <a:lstStyle>
            <a:lvl1pPr>
              <a:defRPr/>
            </a:lvl1pPr>
          </a:lstStyle>
          <a:p>
            <a:r>
              <a:rPr lang="en-US"/>
              <a:t>Click icon to add picture</a:t>
            </a:r>
          </a:p>
        </p:txBody>
      </p:sp>
      <p:pic>
        <p:nvPicPr>
          <p:cNvPr id="6" name="Picture 5" descr="A close up of a sign&#10;&#10;Description automatically generated">
            <a:extLst>
              <a:ext uri="{FF2B5EF4-FFF2-40B4-BE49-F238E27FC236}">
                <a16:creationId xmlns:a16="http://schemas.microsoft.com/office/drawing/2014/main" id="{96816D05-0205-4654-9164-81391EA5E9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287" y="447351"/>
            <a:ext cx="2806131" cy="781454"/>
          </a:xfrm>
          <a:prstGeom prst="rect">
            <a:avLst/>
          </a:prstGeom>
        </p:spPr>
      </p:pic>
    </p:spTree>
    <p:extLst>
      <p:ext uri="{BB962C8B-B14F-4D97-AF65-F5344CB8AC3E}">
        <p14:creationId xmlns:p14="http://schemas.microsoft.com/office/powerpoint/2010/main" val="114557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434435"/>
            <a:ext cx="10515600" cy="540481"/>
          </a:xfrm>
          <a:prstGeom prst="rect">
            <a:avLst/>
          </a:prstGeom>
        </p:spPr>
        <p:txBody>
          <a:bodyPr anchor="b">
            <a:normAutofit/>
          </a:bodyPr>
          <a:lstStyle>
            <a:lvl1pPr>
              <a:defRPr sz="3200" baseline="0">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1993213"/>
            <a:ext cx="10515600" cy="945264"/>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6" name="Picture 5" descr="A close up of a sign&#10;&#10;Description automatically generated">
            <a:extLst>
              <a:ext uri="{FF2B5EF4-FFF2-40B4-BE49-F238E27FC236}">
                <a16:creationId xmlns:a16="http://schemas.microsoft.com/office/drawing/2014/main" id="{086AC087-004D-4B5E-82AF-CD61F74B25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287" y="447351"/>
            <a:ext cx="2806131" cy="781454"/>
          </a:xfrm>
          <a:prstGeom prst="rect">
            <a:avLst/>
          </a:prstGeom>
        </p:spPr>
      </p:pic>
      <p:sp>
        <p:nvSpPr>
          <p:cNvPr id="4" name="Rectangle 3">
            <a:extLst>
              <a:ext uri="{FF2B5EF4-FFF2-40B4-BE49-F238E27FC236}">
                <a16:creationId xmlns:a16="http://schemas.microsoft.com/office/drawing/2014/main" id="{C4D92BDD-D388-874A-90F8-43BCD6BEAD2E}"/>
              </a:ext>
            </a:extLst>
          </p:cNvPr>
          <p:cNvSpPr/>
          <p:nvPr userDrawn="1"/>
        </p:nvSpPr>
        <p:spPr>
          <a:xfrm>
            <a:off x="0" y="3254477"/>
            <a:ext cx="12192000" cy="36035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29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BAAF7C3-A3E3-0F4B-BC1E-8BF967B7F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51904"/>
          </a:xfrm>
          <a:prstGeom prst="rect">
            <a:avLst/>
          </a:prstGeom>
        </p:spPr>
      </p:pic>
      <p:sp>
        <p:nvSpPr>
          <p:cNvPr id="2" name="Title 1">
            <a:extLst>
              <a:ext uri="{FF2B5EF4-FFF2-40B4-BE49-F238E27FC236}">
                <a16:creationId xmlns:a16="http://schemas.microsoft.com/office/drawing/2014/main" id="{61BBB73A-1D9A-0B40-812F-E7B3C0CE8929}"/>
              </a:ext>
            </a:extLst>
          </p:cNvPr>
          <p:cNvSpPr>
            <a:spLocks noGrp="1"/>
          </p:cNvSpPr>
          <p:nvPr>
            <p:ph type="ctrTitle" hasCustomPrompt="1"/>
          </p:nvPr>
        </p:nvSpPr>
        <p:spPr>
          <a:xfrm>
            <a:off x="841248" y="1124712"/>
            <a:ext cx="6528660" cy="651573"/>
          </a:xfrm>
          <a:prstGeom prst="rect">
            <a:avLst/>
          </a:prstGeom>
        </p:spPr>
        <p:txBody>
          <a:bodyPr anchor="b">
            <a:normAutofit/>
          </a:bodyPr>
          <a:lstStyle>
            <a:lvl1pPr algn="l">
              <a:defRPr sz="4000" baseline="0">
                <a:solidFill>
                  <a:schemeClr val="bg1"/>
                </a:solidFill>
              </a:defRPr>
            </a:lvl1pPr>
          </a:lstStyle>
          <a:p>
            <a:r>
              <a:rPr lang="en-US"/>
              <a:t>Thank you.</a:t>
            </a:r>
          </a:p>
        </p:txBody>
      </p:sp>
      <p:sp>
        <p:nvSpPr>
          <p:cNvPr id="9" name="Rectangle 8">
            <a:extLst>
              <a:ext uri="{FF2B5EF4-FFF2-40B4-BE49-F238E27FC236}">
                <a16:creationId xmlns:a16="http://schemas.microsoft.com/office/drawing/2014/main" id="{70D21693-2D97-B341-9A10-A738BFB4E999}"/>
              </a:ext>
            </a:extLst>
          </p:cNvPr>
          <p:cNvSpPr/>
          <p:nvPr userDrawn="1"/>
        </p:nvSpPr>
        <p:spPr>
          <a:xfrm>
            <a:off x="0" y="5517931"/>
            <a:ext cx="12192000" cy="13400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64ADC273-FF26-7747-9D06-18DA6AC74700}"/>
              </a:ext>
            </a:extLst>
          </p:cNvPr>
          <p:cNvSpPr>
            <a:spLocks noGrp="1"/>
          </p:cNvSpPr>
          <p:nvPr>
            <p:ph type="subTitle" idx="1" hasCustomPrompt="1"/>
          </p:nvPr>
        </p:nvSpPr>
        <p:spPr>
          <a:xfrm>
            <a:off x="841248" y="3790462"/>
            <a:ext cx="6528660" cy="1469291"/>
          </a:xfrm>
        </p:spPr>
        <p:txBody>
          <a:bodyPr>
            <a:normAutofit/>
          </a:bodyPr>
          <a:lstStyle>
            <a:lvl1pPr marL="0" indent="0" algn="l">
              <a:buNone/>
              <a:defRPr sz="2400" baseline="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Contact Information</a:t>
            </a:r>
          </a:p>
        </p:txBody>
      </p:sp>
      <p:pic>
        <p:nvPicPr>
          <p:cNvPr id="7" name="Picture 6" descr="A close up of a logo&#10;&#10;Description automatically generated">
            <a:extLst>
              <a:ext uri="{FF2B5EF4-FFF2-40B4-BE49-F238E27FC236}">
                <a16:creationId xmlns:a16="http://schemas.microsoft.com/office/drawing/2014/main" id="{818FFE8F-B4B6-495B-8EA1-09C4ADCD54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0017" y="5565694"/>
            <a:ext cx="3564750" cy="1289258"/>
          </a:xfrm>
          <a:prstGeom prst="rect">
            <a:avLst/>
          </a:prstGeom>
        </p:spPr>
      </p:pic>
    </p:spTree>
    <p:extLst>
      <p:ext uri="{BB962C8B-B14F-4D97-AF65-F5344CB8AC3E}">
        <p14:creationId xmlns:p14="http://schemas.microsoft.com/office/powerpoint/2010/main" val="244861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F017E7-E765-2E4C-B8EA-6A761B6C4482}"/>
              </a:ext>
            </a:extLst>
          </p:cNvPr>
          <p:cNvSpPr>
            <a:spLocks noGrp="1"/>
          </p:cNvSpPr>
          <p:nvPr>
            <p:ph type="body" idx="1"/>
          </p:nvPr>
        </p:nvSpPr>
        <p:spPr>
          <a:xfrm>
            <a:off x="838200" y="1526650"/>
            <a:ext cx="10515600" cy="46503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01787-F2F1-A240-95DB-6E922CB6F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DD7C2-780A-6E4B-9105-FD8A4728EC8C}" type="datetimeFigureOut">
              <a:rPr lang="en-US" smtClean="0"/>
              <a:t>2/28/2024</a:t>
            </a:fld>
            <a:endParaRPr lang="en-US"/>
          </a:p>
        </p:txBody>
      </p:sp>
      <p:sp>
        <p:nvSpPr>
          <p:cNvPr id="6" name="Slide Number Placeholder 5">
            <a:extLst>
              <a:ext uri="{FF2B5EF4-FFF2-40B4-BE49-F238E27FC236}">
                <a16:creationId xmlns:a16="http://schemas.microsoft.com/office/drawing/2014/main" id="{2EBA55D7-F7D2-3D45-AE69-9E630A590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494AF-7A60-5941-B7EE-EAEF4DC6AE40}" type="slidenum">
              <a:rPr lang="en-US" smtClean="0"/>
              <a:t>‹#›</a:t>
            </a:fld>
            <a:endParaRPr lang="en-US"/>
          </a:p>
        </p:txBody>
      </p:sp>
      <p:sp>
        <p:nvSpPr>
          <p:cNvPr id="7" name="Title Placeholder 6">
            <a:extLst>
              <a:ext uri="{FF2B5EF4-FFF2-40B4-BE49-F238E27FC236}">
                <a16:creationId xmlns:a16="http://schemas.microsoft.com/office/drawing/2014/main" id="{2E68AEDA-2005-BA41-942E-1472FDD75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240894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50" r:id="rId5"/>
    <p:sldLayoutId id="2147483651" r:id="rId6"/>
    <p:sldLayoutId id="2147483661" r:id="rId7"/>
    <p:sldLayoutId id="2147483662" r:id="rId8"/>
    <p:sldLayoutId id="2147483665" r:id="rId9"/>
  </p:sldLayoutIdLst>
  <p:txStyles>
    <p:titleStyle>
      <a:lvl1pPr algn="l" defTabSz="914400" rtl="0" eaLnBrk="1" latinLnBrk="0" hangingPunct="1">
        <a:lnSpc>
          <a:spcPct val="90000"/>
        </a:lnSpc>
        <a:spcBef>
          <a:spcPct val="0"/>
        </a:spcBef>
        <a:buNone/>
        <a:defRPr sz="3200" kern="1200" baseline="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7_183FDB6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bpb-us-e1.wpmucdn.com/sites.psu.edu/dist/4/137804/files/2022/06/2022-2023-Frequently-Asked-Questions-Final.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pb-us-e1.wpmucdn.com/sites.psu.edu/dist/4/137804/files/2022/10/2022-2023-Administrative-Guidelines-updated-9.14.2022.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licy.psu.edu/policies/ac2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activityinsight.psu.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ctivityinsight.ps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olicy.psu.edu/policies/ac2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dirty="0"/>
              <a:t>Promotion and Tenure</a:t>
            </a:r>
            <a:br>
              <a:rPr lang="en-US" altLang="en-US" dirty="0"/>
            </a:br>
            <a:r>
              <a:rPr lang="en-US" altLang="en-US" dirty="0"/>
              <a:t>Workshop 2024-2025</a:t>
            </a:r>
            <a:endParaRPr lang="en-US" dirty="0"/>
          </a:p>
        </p:txBody>
      </p:sp>
      <p:sp>
        <p:nvSpPr>
          <p:cNvPr id="3" name="Subtitle 2"/>
          <p:cNvSpPr>
            <a:spLocks noGrp="1"/>
          </p:cNvSpPr>
          <p:nvPr>
            <p:ph type="subTitle" idx="1"/>
          </p:nvPr>
        </p:nvSpPr>
        <p:spPr/>
        <p:txBody>
          <a:bodyPr/>
          <a:lstStyle/>
          <a:p>
            <a:r>
              <a:rPr lang="en-US" dirty="0"/>
              <a:t>February 2024</a:t>
            </a:r>
          </a:p>
        </p:txBody>
      </p:sp>
    </p:spTree>
    <p:extLst>
      <p:ext uri="{BB962C8B-B14F-4D97-AF65-F5344CB8AC3E}">
        <p14:creationId xmlns:p14="http://schemas.microsoft.com/office/powerpoint/2010/main" val="177160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A17C-8E69-4DA8-89C9-4DEB7ED9A219}"/>
              </a:ext>
            </a:extLst>
          </p:cNvPr>
          <p:cNvSpPr>
            <a:spLocks noGrp="1"/>
          </p:cNvSpPr>
          <p:nvPr>
            <p:ph type="title"/>
          </p:nvPr>
        </p:nvSpPr>
        <p:spPr/>
        <p:txBody>
          <a:bodyPr/>
          <a:lstStyle/>
          <a:p>
            <a:r>
              <a:rPr lang="en-US"/>
              <a:t>Alternate Assessment of Teaching Effectiveness </a:t>
            </a:r>
          </a:p>
        </p:txBody>
      </p:sp>
      <p:sp>
        <p:nvSpPr>
          <p:cNvPr id="3" name="Text Placeholder 2">
            <a:extLst>
              <a:ext uri="{FF2B5EF4-FFF2-40B4-BE49-F238E27FC236}">
                <a16:creationId xmlns:a16="http://schemas.microsoft.com/office/drawing/2014/main" id="{CFE932E3-865F-4294-9AAF-0CA1B98CF66F}"/>
              </a:ext>
            </a:extLst>
          </p:cNvPr>
          <p:cNvSpPr>
            <a:spLocks noGrp="1"/>
          </p:cNvSpPr>
          <p:nvPr>
            <p:ph type="body" sz="quarter" idx="12"/>
          </p:nvPr>
        </p:nvSpPr>
        <p:spPr/>
        <p:txBody>
          <a:bodyPr vert="horz" lIns="91440" tIns="45720" rIns="91440" bIns="45720" rtlCol="0" anchor="t">
            <a:normAutofit/>
          </a:bodyPr>
          <a:lstStyle/>
          <a:p>
            <a:pPr>
              <a:lnSpc>
                <a:spcPct val="120000"/>
              </a:lnSpc>
            </a:pPr>
            <a:r>
              <a:rPr lang="en-US" dirty="0"/>
              <a:t>The Alternate Assessment of Teaching Effectiveness is </a:t>
            </a:r>
            <a:r>
              <a:rPr lang="en-US" b="1" u="sng" dirty="0"/>
              <a:t>no longer required</a:t>
            </a:r>
            <a:r>
              <a:rPr lang="en-US" dirty="0"/>
              <a:t> for the promotion and tenure dossier. </a:t>
            </a:r>
          </a:p>
          <a:p>
            <a:pPr>
              <a:lnSpc>
                <a:spcPct val="120000"/>
              </a:lnSpc>
            </a:pPr>
            <a:r>
              <a:rPr lang="en-US" dirty="0"/>
              <a:t>However, if </a:t>
            </a:r>
            <a:r>
              <a:rPr lang="en-US"/>
              <a:t>it</a:t>
            </a:r>
            <a:r>
              <a:rPr lang="en-US" dirty="0"/>
              <a:t> was included in an earlier review it should remain in subsequent reviews as it may be referred to in the narrative statement or letters.</a:t>
            </a:r>
          </a:p>
          <a:p>
            <a:pPr marL="457200" lvl="1" indent="0">
              <a:lnSpc>
                <a:spcPct val="120000"/>
              </a:lnSpc>
              <a:buNone/>
            </a:pPr>
            <a:endParaRPr lang="en-US" dirty="0"/>
          </a:p>
        </p:txBody>
      </p:sp>
    </p:spTree>
    <p:extLst>
      <p:ext uri="{BB962C8B-B14F-4D97-AF65-F5344CB8AC3E}">
        <p14:creationId xmlns:p14="http://schemas.microsoft.com/office/powerpoint/2010/main" val="251738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D7C6-DCF7-48B0-B708-4DE36497F999}"/>
              </a:ext>
            </a:extLst>
          </p:cNvPr>
          <p:cNvSpPr>
            <a:spLocks noGrp="1"/>
          </p:cNvSpPr>
          <p:nvPr>
            <p:ph type="title"/>
          </p:nvPr>
        </p:nvSpPr>
        <p:spPr/>
        <p:txBody>
          <a:bodyPr>
            <a:normAutofit fontScale="90000"/>
          </a:bodyPr>
          <a:lstStyle/>
          <a:p>
            <a:r>
              <a:rPr lang="en-US"/>
              <a:t>Scholarship of Research and Creative Accomplishments – Section B</a:t>
            </a:r>
          </a:p>
        </p:txBody>
      </p:sp>
      <p:sp>
        <p:nvSpPr>
          <p:cNvPr id="3" name="Text Placeholder 2">
            <a:extLst>
              <a:ext uri="{FF2B5EF4-FFF2-40B4-BE49-F238E27FC236}">
                <a16:creationId xmlns:a16="http://schemas.microsoft.com/office/drawing/2014/main" id="{858242DA-51B8-4ADF-9F14-1BF91C64B517}"/>
              </a:ext>
            </a:extLst>
          </p:cNvPr>
          <p:cNvSpPr>
            <a:spLocks noGrp="1"/>
          </p:cNvSpPr>
          <p:nvPr>
            <p:ph type="body" sz="quarter" idx="12"/>
          </p:nvPr>
        </p:nvSpPr>
        <p:spPr/>
        <p:txBody>
          <a:bodyPr>
            <a:normAutofit fontScale="62500" lnSpcReduction="20000"/>
          </a:bodyPr>
          <a:lstStyle/>
          <a:p>
            <a:pPr>
              <a:lnSpc>
                <a:spcPct val="120000"/>
              </a:lnSpc>
            </a:pPr>
            <a:r>
              <a:rPr lang="en-US"/>
              <a:t>Candidate provides </a:t>
            </a:r>
            <a:r>
              <a:rPr lang="en-US" u="sng"/>
              <a:t>all</a:t>
            </a:r>
            <a:r>
              <a:rPr lang="en-US"/>
              <a:t> information for this section.</a:t>
            </a:r>
          </a:p>
          <a:p>
            <a:pPr>
              <a:lnSpc>
                <a:spcPct val="120000"/>
              </a:lnSpc>
            </a:pPr>
            <a:r>
              <a:rPr lang="en-US"/>
              <a:t>The Research Administration Office can provide a summary of information regarding funded projects. (Reminder: gifts from industry or internal to Penn State may not show up on the Research Office list. You will then need to supply that information.)</a:t>
            </a:r>
          </a:p>
          <a:p>
            <a:pPr>
              <a:lnSpc>
                <a:spcPct val="120000"/>
              </a:lnSpc>
            </a:pPr>
            <a:r>
              <a:rPr lang="en-US"/>
              <a:t>All publications that have a status of ‘in-press’ or ‘accepted’ need to have documentation to confirm that status.</a:t>
            </a:r>
          </a:p>
          <a:p>
            <a:pPr>
              <a:lnSpc>
                <a:spcPct val="120000"/>
              </a:lnSpc>
            </a:pPr>
            <a:r>
              <a:rPr lang="en-US"/>
              <a:t>Grants and Contract information is updated in Activity Insight the second Monday of every month.</a:t>
            </a:r>
          </a:p>
          <a:p>
            <a:pPr>
              <a:lnSpc>
                <a:spcPct val="120000"/>
              </a:lnSpc>
            </a:pPr>
            <a:r>
              <a:rPr lang="en-US"/>
              <a:t>Proposals submitted but not funded should be included in 2</a:t>
            </a:r>
            <a:r>
              <a:rPr lang="en-US" baseline="30000"/>
              <a:t>nd</a:t>
            </a:r>
            <a:r>
              <a:rPr lang="en-US"/>
              <a:t> and 4</a:t>
            </a:r>
            <a:r>
              <a:rPr lang="en-US" baseline="30000"/>
              <a:t>th</a:t>
            </a:r>
            <a:r>
              <a:rPr lang="en-US"/>
              <a:t> year dossiers </a:t>
            </a:r>
            <a:r>
              <a:rPr lang="en-US" u="sng"/>
              <a:t>only</a:t>
            </a:r>
            <a:r>
              <a:rPr lang="en-US"/>
              <a:t>.</a:t>
            </a:r>
          </a:p>
          <a:p>
            <a:pPr>
              <a:lnSpc>
                <a:spcPct val="120000"/>
              </a:lnSpc>
            </a:pPr>
            <a:r>
              <a:rPr lang="en-US"/>
              <a:t>Manuscripts in progress should be included in 2</a:t>
            </a:r>
            <a:r>
              <a:rPr lang="en-US" baseline="30000"/>
              <a:t>nd</a:t>
            </a:r>
            <a:r>
              <a:rPr lang="en-US"/>
              <a:t> and 4</a:t>
            </a:r>
            <a:r>
              <a:rPr lang="en-US" baseline="30000"/>
              <a:t>th</a:t>
            </a:r>
            <a:r>
              <a:rPr lang="en-US"/>
              <a:t> year dossiers </a:t>
            </a:r>
            <a:r>
              <a:rPr lang="en-US" u="sng"/>
              <a:t>only</a:t>
            </a:r>
            <a:r>
              <a:rPr lang="en-US"/>
              <a:t>. </a:t>
            </a:r>
          </a:p>
          <a:p>
            <a:pPr>
              <a:lnSpc>
                <a:spcPct val="120000"/>
              </a:lnSpc>
            </a:pPr>
            <a:r>
              <a:rPr lang="en-US"/>
              <a:t>Timeline for included material covers candidate’s career.</a:t>
            </a:r>
          </a:p>
        </p:txBody>
      </p:sp>
    </p:spTree>
    <p:extLst>
      <p:ext uri="{BB962C8B-B14F-4D97-AF65-F5344CB8AC3E}">
        <p14:creationId xmlns:p14="http://schemas.microsoft.com/office/powerpoint/2010/main" val="334944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AB62-2D15-4983-9335-770D23181EC9}"/>
              </a:ext>
            </a:extLst>
          </p:cNvPr>
          <p:cNvSpPr>
            <a:spLocks noGrp="1"/>
          </p:cNvSpPr>
          <p:nvPr>
            <p:ph type="title"/>
          </p:nvPr>
        </p:nvSpPr>
        <p:spPr/>
        <p:txBody>
          <a:bodyPr>
            <a:normAutofit fontScale="90000"/>
          </a:bodyPr>
          <a:lstStyle/>
          <a:p>
            <a:r>
              <a:rPr lang="en-US"/>
              <a:t>Service and the Scholarship of Service to the University, Society and the Profession – Section C</a:t>
            </a:r>
          </a:p>
        </p:txBody>
      </p:sp>
      <p:sp>
        <p:nvSpPr>
          <p:cNvPr id="3" name="Text Placeholder 2">
            <a:extLst>
              <a:ext uri="{FF2B5EF4-FFF2-40B4-BE49-F238E27FC236}">
                <a16:creationId xmlns:a16="http://schemas.microsoft.com/office/drawing/2014/main" id="{18E5718F-853B-4BF3-B514-50923E320E89}"/>
              </a:ext>
            </a:extLst>
          </p:cNvPr>
          <p:cNvSpPr>
            <a:spLocks noGrp="1"/>
          </p:cNvSpPr>
          <p:nvPr>
            <p:ph type="body" sz="quarter" idx="12"/>
          </p:nvPr>
        </p:nvSpPr>
        <p:spPr/>
        <p:txBody>
          <a:bodyPr/>
          <a:lstStyle/>
          <a:p>
            <a:pPr>
              <a:lnSpc>
                <a:spcPct val="100000"/>
              </a:lnSpc>
            </a:pPr>
            <a:r>
              <a:rPr lang="en-US" dirty="0"/>
              <a:t>Candidate provides </a:t>
            </a:r>
            <a:r>
              <a:rPr lang="en-US" u="sng" dirty="0"/>
              <a:t>all</a:t>
            </a:r>
            <a:r>
              <a:rPr lang="en-US" dirty="0"/>
              <a:t> information.</a:t>
            </a:r>
          </a:p>
          <a:p>
            <a:pPr>
              <a:lnSpc>
                <a:spcPct val="100000"/>
              </a:lnSpc>
            </a:pPr>
            <a:r>
              <a:rPr lang="en-US" dirty="0"/>
              <a:t>Timeline for included material:</a:t>
            </a:r>
          </a:p>
          <a:p>
            <a:pPr lvl="1">
              <a:lnSpc>
                <a:spcPct val="100000"/>
              </a:lnSpc>
            </a:pPr>
            <a:r>
              <a:rPr lang="en-US" dirty="0"/>
              <a:t>For tenure consideration (with or without promotion) dossier will include material from date of employment at Penn State in a tenure-eligible position. </a:t>
            </a:r>
          </a:p>
          <a:p>
            <a:pPr lvl="1">
              <a:lnSpc>
                <a:spcPct val="100000"/>
              </a:lnSpc>
            </a:pPr>
            <a:r>
              <a:rPr lang="en-US" dirty="0"/>
              <a:t>For promotion consideration, dossier will include material from date of last promotion at Penn State or most recent five years – whichever is shorter. Candidates may include the last 10 years of information if they wish. </a:t>
            </a:r>
          </a:p>
        </p:txBody>
      </p:sp>
    </p:spTree>
    <p:extLst>
      <p:ext uri="{BB962C8B-B14F-4D97-AF65-F5344CB8AC3E}">
        <p14:creationId xmlns:p14="http://schemas.microsoft.com/office/powerpoint/2010/main" val="255128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B71E-7E58-402A-ABFC-345234355A1E}"/>
              </a:ext>
            </a:extLst>
          </p:cNvPr>
          <p:cNvSpPr>
            <a:spLocks noGrp="1"/>
          </p:cNvSpPr>
          <p:nvPr>
            <p:ph type="title"/>
          </p:nvPr>
        </p:nvSpPr>
        <p:spPr/>
        <p:txBody>
          <a:bodyPr/>
          <a:lstStyle/>
          <a:p>
            <a:r>
              <a:rPr lang="en-US" dirty="0"/>
              <a:t>External Letters of Assessment	</a:t>
            </a:r>
          </a:p>
        </p:txBody>
      </p:sp>
      <p:sp>
        <p:nvSpPr>
          <p:cNvPr id="3" name="Text Placeholder 2">
            <a:extLst>
              <a:ext uri="{FF2B5EF4-FFF2-40B4-BE49-F238E27FC236}">
                <a16:creationId xmlns:a16="http://schemas.microsoft.com/office/drawing/2014/main" id="{8CC484B1-D2A5-49F9-9F09-7D8B6A55FEAD}"/>
              </a:ext>
            </a:extLst>
          </p:cNvPr>
          <p:cNvSpPr>
            <a:spLocks noGrp="1"/>
          </p:cNvSpPr>
          <p:nvPr>
            <p:ph type="body" sz="quarter" idx="12"/>
          </p:nvPr>
        </p:nvSpPr>
        <p:spPr>
          <a:xfrm>
            <a:off x="838200" y="1407382"/>
            <a:ext cx="10515600" cy="4276981"/>
          </a:xfrm>
        </p:spPr>
        <p:txBody>
          <a:bodyPr>
            <a:normAutofit fontScale="77500" lnSpcReduction="20000"/>
          </a:bodyPr>
          <a:lstStyle/>
          <a:p>
            <a:r>
              <a:rPr lang="en-US" dirty="0"/>
              <a:t>The candidate will submit 5-6 names of potential external letter writers.</a:t>
            </a:r>
          </a:p>
          <a:p>
            <a:pPr marL="0" indent="0">
              <a:buNone/>
            </a:pPr>
            <a:endParaRPr lang="en-US" dirty="0"/>
          </a:p>
          <a:p>
            <a:r>
              <a:rPr lang="en-US" dirty="0"/>
              <a:t>Both the Area Review Committee and the P&amp;T Committee also provide lists of external letter writers.  The Dean will review the names and decide which external letter writers to contact.</a:t>
            </a:r>
          </a:p>
          <a:p>
            <a:pPr marL="0" indent="0">
              <a:buNone/>
            </a:pPr>
            <a:endParaRPr lang="en-US" dirty="0"/>
          </a:p>
          <a:p>
            <a:r>
              <a:rPr lang="en-US" dirty="0"/>
              <a:t>The Dean’s Office will oversee the process of obtaining external letters of assessment. Candidates are not to contact potential external letter writers. </a:t>
            </a:r>
          </a:p>
          <a:p>
            <a:endParaRPr lang="en-US" dirty="0"/>
          </a:p>
          <a:p>
            <a:r>
              <a:rPr lang="en-US" dirty="0"/>
              <a:t>This section will remain confidential to the candidate </a:t>
            </a:r>
            <a:r>
              <a:rPr lang="en-US" u="sng" dirty="0"/>
              <a:t>for all time</a:t>
            </a:r>
            <a:r>
              <a:rPr lang="en-US" dirty="0"/>
              <a:t>.</a:t>
            </a:r>
          </a:p>
          <a:p>
            <a:endParaRPr lang="en-US" dirty="0"/>
          </a:p>
          <a:p>
            <a:pPr marL="0" indent="0">
              <a:buNone/>
            </a:pPr>
            <a:r>
              <a:rPr lang="en-US" sz="2000" dirty="0"/>
              <a:t>**It is NOT appropriate for a candidate to contact potential letter writers either before or after the process – including contacts to “solicit their availability to write a letter.” For more information refer to the </a:t>
            </a:r>
            <a:r>
              <a:rPr lang="en-US" sz="2000" dirty="0">
                <a:hlinkClick r:id="rId4"/>
              </a:rPr>
              <a:t>Promotion and Tenure FAQs</a:t>
            </a:r>
            <a:r>
              <a:rPr lang="en-US" sz="2000" dirty="0"/>
              <a:t> document, question number 58. </a:t>
            </a:r>
          </a:p>
        </p:txBody>
      </p:sp>
    </p:spTree>
    <p:extLst>
      <p:ext uri="{BB962C8B-B14F-4D97-AF65-F5344CB8AC3E}">
        <p14:creationId xmlns:p14="http://schemas.microsoft.com/office/powerpoint/2010/main" val="40683811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13B2-8655-46AB-B97B-5BB6BA5B69F4}"/>
              </a:ext>
            </a:extLst>
          </p:cNvPr>
          <p:cNvSpPr>
            <a:spLocks noGrp="1"/>
          </p:cNvSpPr>
          <p:nvPr>
            <p:ph type="title"/>
          </p:nvPr>
        </p:nvSpPr>
        <p:spPr/>
        <p:txBody>
          <a:bodyPr>
            <a:normAutofit fontScale="90000"/>
          </a:bodyPr>
          <a:lstStyle/>
          <a:p>
            <a:r>
              <a:rPr lang="en-US"/>
              <a:t>Statements of Evaluation of the Candidate by Review Committees and Administrators </a:t>
            </a:r>
          </a:p>
        </p:txBody>
      </p:sp>
      <p:sp>
        <p:nvSpPr>
          <p:cNvPr id="3" name="Text Placeholder 2">
            <a:extLst>
              <a:ext uri="{FF2B5EF4-FFF2-40B4-BE49-F238E27FC236}">
                <a16:creationId xmlns:a16="http://schemas.microsoft.com/office/drawing/2014/main" id="{8C2B5DE5-E375-4BAA-81F3-DE8BB3F05AD3}"/>
              </a:ext>
            </a:extLst>
          </p:cNvPr>
          <p:cNvSpPr>
            <a:spLocks noGrp="1"/>
          </p:cNvSpPr>
          <p:nvPr>
            <p:ph type="body" sz="quarter" idx="12"/>
          </p:nvPr>
        </p:nvSpPr>
        <p:spPr/>
        <p:txBody>
          <a:bodyPr/>
          <a:lstStyle/>
          <a:p>
            <a:pPr>
              <a:lnSpc>
                <a:spcPct val="100000"/>
              </a:lnSpc>
            </a:pPr>
            <a:r>
              <a:rPr lang="en-US"/>
              <a:t>Final section of the dossier. Information in this section is generated  by the Area Faculty Review Committee, College Promotion and Tenure Committee, and by the Dean.</a:t>
            </a:r>
          </a:p>
          <a:p>
            <a:pPr marL="0" indent="0">
              <a:buNone/>
            </a:pPr>
            <a:endParaRPr lang="en-US"/>
          </a:p>
        </p:txBody>
      </p:sp>
    </p:spTree>
    <p:extLst>
      <p:ext uri="{BB962C8B-B14F-4D97-AF65-F5344CB8AC3E}">
        <p14:creationId xmlns:p14="http://schemas.microsoft.com/office/powerpoint/2010/main" val="28584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A439-5B87-E2FD-9812-6ACCB25373F6}"/>
              </a:ext>
            </a:extLst>
          </p:cNvPr>
          <p:cNvSpPr>
            <a:spLocks noGrp="1"/>
          </p:cNvSpPr>
          <p:nvPr>
            <p:ph type="title"/>
          </p:nvPr>
        </p:nvSpPr>
        <p:spPr/>
        <p:txBody>
          <a:bodyPr/>
          <a:lstStyle/>
          <a:p>
            <a:r>
              <a:rPr lang="en-US" dirty="0"/>
              <a:t>Timeline</a:t>
            </a:r>
          </a:p>
        </p:txBody>
      </p:sp>
      <p:sp>
        <p:nvSpPr>
          <p:cNvPr id="3" name="Text Placeholder 2">
            <a:extLst>
              <a:ext uri="{FF2B5EF4-FFF2-40B4-BE49-F238E27FC236}">
                <a16:creationId xmlns:a16="http://schemas.microsoft.com/office/drawing/2014/main" id="{AD3803A6-3AF8-DF23-8AAB-7DAC5C838CD5}"/>
              </a:ext>
            </a:extLst>
          </p:cNvPr>
          <p:cNvSpPr>
            <a:spLocks noGrp="1"/>
          </p:cNvSpPr>
          <p:nvPr>
            <p:ph type="body" sz="quarter" idx="12"/>
          </p:nvPr>
        </p:nvSpPr>
        <p:spPr/>
        <p:txBody>
          <a:bodyPr vert="horz" lIns="91440" tIns="45720" rIns="91440" bIns="45720" rtlCol="0" anchor="t">
            <a:normAutofit fontScale="62500" lnSpcReduction="20000"/>
          </a:bodyPr>
          <a:lstStyle/>
          <a:p>
            <a:pPr>
              <a:lnSpc>
                <a:spcPct val="120000"/>
              </a:lnSpc>
            </a:pPr>
            <a:r>
              <a:rPr lang="en-US" dirty="0"/>
              <a:t>After submission, the administrative assistant will review your dossier and let you know if any changes need to be made. All changes should be made no later than the date given in the timeline. If the dossier is submitted on the due date you will have approximately one-to-two weeks to make the requested edits. Consider sending in your dossier before the due date for more time.</a:t>
            </a:r>
          </a:p>
          <a:p>
            <a:pPr>
              <a:lnSpc>
                <a:spcPct val="120000"/>
              </a:lnSpc>
            </a:pPr>
            <a:r>
              <a:rPr lang="en-US" dirty="0"/>
              <a:t>All edits should be made in Activity Insight</a:t>
            </a:r>
          </a:p>
          <a:p>
            <a:pPr>
              <a:lnSpc>
                <a:spcPct val="120000"/>
              </a:lnSpc>
            </a:pPr>
            <a:r>
              <a:rPr lang="en-US" dirty="0"/>
              <a:t>Common revisions typically include:</a:t>
            </a:r>
          </a:p>
          <a:p>
            <a:pPr lvl="1">
              <a:lnSpc>
                <a:spcPct val="120000"/>
              </a:lnSpc>
            </a:pPr>
            <a:r>
              <a:rPr lang="en-US" dirty="0"/>
              <a:t>For multiple-authored works the role and percentage of contribution of the candidate should be clearly indicated.</a:t>
            </a:r>
          </a:p>
          <a:p>
            <a:pPr lvl="1">
              <a:lnSpc>
                <a:spcPct val="120000"/>
              </a:lnSpc>
            </a:pPr>
            <a:r>
              <a:rPr lang="en-US" dirty="0"/>
              <a:t>All publications that have a status of ‘in-press’ or ‘accepted’ need to have documentation to confirm that status. Send that documentation to the Administrative Assistant.</a:t>
            </a:r>
          </a:p>
          <a:p>
            <a:pPr lvl="1">
              <a:lnSpc>
                <a:spcPct val="120000"/>
              </a:lnSpc>
            </a:pPr>
            <a:r>
              <a:rPr lang="en-US" dirty="0"/>
              <a:t>Presentations will need a role for each entry.</a:t>
            </a:r>
          </a:p>
          <a:p>
            <a:pPr lvl="1">
              <a:lnSpc>
                <a:spcPct val="120000"/>
              </a:lnSpc>
            </a:pPr>
            <a:r>
              <a:rPr lang="en-US" dirty="0"/>
              <a:t>Make sure all entries in the ‘Research’ section are as consistent as possible. For example, publications should include the information listed below:</a:t>
            </a:r>
          </a:p>
          <a:p>
            <a:pPr lvl="2">
              <a:lnSpc>
                <a:spcPct val="120000"/>
              </a:lnSpc>
            </a:pPr>
            <a:r>
              <a:rPr lang="en-US" sz="2200" dirty="0"/>
              <a:t>Multiple authors, contribution type, percentage of contribution, year, title, journal  name, page numbers, volume/issue</a:t>
            </a:r>
          </a:p>
        </p:txBody>
      </p:sp>
    </p:spTree>
    <p:extLst>
      <p:ext uri="{BB962C8B-B14F-4D97-AF65-F5344CB8AC3E}">
        <p14:creationId xmlns:p14="http://schemas.microsoft.com/office/powerpoint/2010/main" val="70328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0FC5-05C7-4ED9-A621-56E834746DBE}"/>
              </a:ext>
            </a:extLst>
          </p:cNvPr>
          <p:cNvSpPr>
            <a:spLocks noGrp="1"/>
          </p:cNvSpPr>
          <p:nvPr>
            <p:ph type="title"/>
          </p:nvPr>
        </p:nvSpPr>
        <p:spPr/>
        <p:txBody>
          <a:bodyPr>
            <a:normAutofit fontScale="90000"/>
          </a:bodyPr>
          <a:lstStyle/>
          <a:p>
            <a:r>
              <a:rPr lang="en-US"/>
              <a:t>2</a:t>
            </a:r>
            <a:r>
              <a:rPr lang="en-US" baseline="30000"/>
              <a:t>nd</a:t>
            </a:r>
            <a:r>
              <a:rPr lang="en-US"/>
              <a:t> Year Review</a:t>
            </a:r>
            <a:br>
              <a:rPr lang="en-US"/>
            </a:br>
            <a:r>
              <a:rPr lang="en-US" sz="2200" i="1"/>
              <a:t>(Please note** if the date below falls on a weekend the due date will be on the closest business day.)</a:t>
            </a:r>
            <a:endParaRPr lang="en-US" i="1"/>
          </a:p>
        </p:txBody>
      </p:sp>
      <p:graphicFrame>
        <p:nvGraphicFramePr>
          <p:cNvPr id="4" name="Diagram 3">
            <a:extLst>
              <a:ext uri="{FF2B5EF4-FFF2-40B4-BE49-F238E27FC236}">
                <a16:creationId xmlns:a16="http://schemas.microsoft.com/office/drawing/2014/main" id="{8CB7E122-7ACB-4D35-8A8C-45E2508C223C}"/>
              </a:ext>
            </a:extLst>
          </p:cNvPr>
          <p:cNvGraphicFramePr/>
          <p:nvPr>
            <p:extLst>
              <p:ext uri="{D42A27DB-BD31-4B8C-83A1-F6EECF244321}">
                <p14:modId xmlns:p14="http://schemas.microsoft.com/office/powerpoint/2010/main" val="1827761930"/>
              </p:ext>
            </p:extLst>
          </p:nvPr>
        </p:nvGraphicFramePr>
        <p:xfrm>
          <a:off x="618565" y="1407382"/>
          <a:ext cx="10515599" cy="361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92" name="TextBox 2291">
            <a:extLst>
              <a:ext uri="{FF2B5EF4-FFF2-40B4-BE49-F238E27FC236}">
                <a16:creationId xmlns:a16="http://schemas.microsoft.com/office/drawing/2014/main" id="{ADB26DE1-9F44-06B2-556B-9A2F9D74BE80}"/>
              </a:ext>
            </a:extLst>
          </p:cNvPr>
          <p:cNvSpPr txBox="1"/>
          <p:nvPr/>
        </p:nvSpPr>
        <p:spPr>
          <a:xfrm>
            <a:off x="839141" y="4865511"/>
            <a:ext cx="72023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03864"/>
                </a:solidFill>
              </a:rPr>
              <a:t>Note: this timeline would also be used for a 3rd year reviews. </a:t>
            </a:r>
            <a:r>
              <a:rPr lang="en-US"/>
              <a:t>​</a:t>
            </a:r>
          </a:p>
        </p:txBody>
      </p:sp>
    </p:spTree>
    <p:extLst>
      <p:ext uri="{BB962C8B-B14F-4D97-AF65-F5344CB8AC3E}">
        <p14:creationId xmlns:p14="http://schemas.microsoft.com/office/powerpoint/2010/main" val="67875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8C58-7FB3-4792-AD3D-3F4E7D49D0AB}"/>
              </a:ext>
            </a:extLst>
          </p:cNvPr>
          <p:cNvSpPr>
            <a:spLocks noGrp="1"/>
          </p:cNvSpPr>
          <p:nvPr>
            <p:ph type="title"/>
          </p:nvPr>
        </p:nvSpPr>
        <p:spPr/>
        <p:txBody>
          <a:bodyPr>
            <a:normAutofit fontScale="90000"/>
          </a:bodyPr>
          <a:lstStyle/>
          <a:p>
            <a:r>
              <a:rPr lang="en-US"/>
              <a:t>4</a:t>
            </a:r>
            <a:r>
              <a:rPr lang="en-US" baseline="30000"/>
              <a:t>th</a:t>
            </a:r>
            <a:r>
              <a:rPr lang="en-US"/>
              <a:t> Year Review</a:t>
            </a:r>
            <a:br>
              <a:rPr lang="en-US"/>
            </a:br>
            <a:r>
              <a:rPr lang="en-US" sz="2200" i="1"/>
              <a:t>(Please note** </a:t>
            </a:r>
            <a:r>
              <a:rPr lang="en-US" sz="2200" i="1">
                <a:ea typeface="+mj-lt"/>
                <a:cs typeface="+mj-lt"/>
              </a:rPr>
              <a:t>if the date below falls on a weekend the due date will be on the closest business day.)</a:t>
            </a:r>
            <a:endParaRPr lang="en-US" sz="2200">
              <a:ea typeface="+mj-lt"/>
              <a:cs typeface="+mj-lt"/>
            </a:endParaRPr>
          </a:p>
          <a:p>
            <a:endParaRPr lang="en-US" sz="2200" i="1"/>
          </a:p>
        </p:txBody>
      </p:sp>
      <p:sp>
        <p:nvSpPr>
          <p:cNvPr id="3" name="Text Placeholder 2">
            <a:extLst>
              <a:ext uri="{FF2B5EF4-FFF2-40B4-BE49-F238E27FC236}">
                <a16:creationId xmlns:a16="http://schemas.microsoft.com/office/drawing/2014/main" id="{D26A0EAD-CEF3-40B7-BF42-313544D05B73}"/>
              </a:ext>
            </a:extLst>
          </p:cNvPr>
          <p:cNvSpPr>
            <a:spLocks noGrp="1"/>
          </p:cNvSpPr>
          <p:nvPr>
            <p:ph type="body" sz="quarter" idx="12"/>
          </p:nvPr>
        </p:nvSpPr>
        <p:spPr>
          <a:xfrm>
            <a:off x="838200" y="4984375"/>
            <a:ext cx="10349753" cy="699987"/>
          </a:xfrm>
        </p:spPr>
        <p:txBody>
          <a:bodyPr vert="horz" lIns="91440" tIns="45720" rIns="91440" bIns="45720" rtlCol="0" anchor="t">
            <a:normAutofit/>
          </a:bodyPr>
          <a:lstStyle/>
          <a:p>
            <a:pPr>
              <a:buNone/>
            </a:pPr>
            <a:r>
              <a:rPr lang="en-US" sz="1800">
                <a:ea typeface="+mn-lt"/>
                <a:cs typeface="+mn-lt"/>
              </a:rPr>
              <a:t>Note: this timeline would also be used for a 5th year review. </a:t>
            </a:r>
          </a:p>
        </p:txBody>
      </p:sp>
      <p:graphicFrame>
        <p:nvGraphicFramePr>
          <p:cNvPr id="4" name="Diagram 3">
            <a:extLst>
              <a:ext uri="{FF2B5EF4-FFF2-40B4-BE49-F238E27FC236}">
                <a16:creationId xmlns:a16="http://schemas.microsoft.com/office/drawing/2014/main" id="{E00581D6-EB52-4F18-88DD-D3F9D973B267}"/>
              </a:ext>
            </a:extLst>
          </p:cNvPr>
          <p:cNvGraphicFramePr/>
          <p:nvPr>
            <p:extLst>
              <p:ext uri="{D42A27DB-BD31-4B8C-83A1-F6EECF244321}">
                <p14:modId xmlns:p14="http://schemas.microsoft.com/office/powerpoint/2010/main" val="1133490412"/>
              </p:ext>
            </p:extLst>
          </p:nvPr>
        </p:nvGraphicFramePr>
        <p:xfrm>
          <a:off x="1079305" y="616184"/>
          <a:ext cx="103497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51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17FA-242E-4D26-82AB-EDF5F30D7A28}"/>
              </a:ext>
            </a:extLst>
          </p:cNvPr>
          <p:cNvSpPr>
            <a:spLocks noGrp="1"/>
          </p:cNvSpPr>
          <p:nvPr>
            <p:ph type="title"/>
          </p:nvPr>
        </p:nvSpPr>
        <p:spPr>
          <a:xfrm>
            <a:off x="838200" y="409565"/>
            <a:ext cx="10515600" cy="620202"/>
          </a:xfrm>
        </p:spPr>
        <p:txBody>
          <a:bodyPr>
            <a:noAutofit/>
          </a:bodyPr>
          <a:lstStyle/>
          <a:p>
            <a:r>
              <a:rPr lang="en-US" sz="2800" dirty="0"/>
              <a:t>6</a:t>
            </a:r>
            <a:r>
              <a:rPr lang="en-US" sz="2800" baseline="30000" dirty="0"/>
              <a:t>th</a:t>
            </a:r>
            <a:r>
              <a:rPr lang="en-US" sz="2800" dirty="0"/>
              <a:t> Year Review, Promotion to Professor, 5</a:t>
            </a:r>
            <a:r>
              <a:rPr lang="en-US" sz="2800" baseline="30000" dirty="0"/>
              <a:t>th</a:t>
            </a:r>
            <a:r>
              <a:rPr lang="en-US" sz="2800" dirty="0"/>
              <a:t> Year (early/out of sequence)</a:t>
            </a:r>
          </a:p>
        </p:txBody>
      </p:sp>
      <p:sp>
        <p:nvSpPr>
          <p:cNvPr id="3" name="Text Placeholder 2">
            <a:extLst>
              <a:ext uri="{FF2B5EF4-FFF2-40B4-BE49-F238E27FC236}">
                <a16:creationId xmlns:a16="http://schemas.microsoft.com/office/drawing/2014/main" id="{97C3D1D8-F96A-46D2-B7C5-2A13622A1D41}"/>
              </a:ext>
            </a:extLst>
          </p:cNvPr>
          <p:cNvSpPr>
            <a:spLocks noGrp="1"/>
          </p:cNvSpPr>
          <p:nvPr>
            <p:ph type="body" sz="quarter" idx="12"/>
          </p:nvPr>
        </p:nvSpPr>
        <p:spPr>
          <a:xfrm>
            <a:off x="3309990" y="5146836"/>
            <a:ext cx="8043810" cy="753038"/>
          </a:xfrm>
        </p:spPr>
        <p:txBody>
          <a:bodyPr vert="horz" lIns="91440" tIns="45720" rIns="91440" bIns="45720" rtlCol="0" anchor="t">
            <a:normAutofit fontScale="47500" lnSpcReduction="20000"/>
          </a:bodyPr>
          <a:lstStyle/>
          <a:p>
            <a:pPr marL="0" indent="0">
              <a:lnSpc>
                <a:spcPct val="120000"/>
              </a:lnSpc>
              <a:buNone/>
            </a:pPr>
            <a:r>
              <a:rPr lang="en-US" dirty="0"/>
              <a:t>Note:</a:t>
            </a:r>
            <a:br>
              <a:rPr lang="en-US" dirty="0"/>
            </a:br>
            <a:r>
              <a:rPr lang="en-US" dirty="0">
                <a:ea typeface="+mn-lt"/>
                <a:cs typeface="+mn-lt"/>
              </a:rPr>
              <a:t>If</a:t>
            </a:r>
            <a:r>
              <a:rPr lang="en-US" dirty="0"/>
              <a:t> the dates above falls on a weekend the due date will be on the closest business day.)</a:t>
            </a:r>
            <a:br>
              <a:rPr lang="en-US" i="1" dirty="0">
                <a:latin typeface="Franklin Gothic Medium"/>
              </a:rPr>
            </a:br>
            <a:r>
              <a:rPr lang="en-US" dirty="0"/>
              <a:t>Having the dossier complete </a:t>
            </a:r>
            <a:r>
              <a:rPr lang="en-US" u="sng" dirty="0"/>
              <a:t>and</a:t>
            </a:r>
            <a:r>
              <a:rPr lang="en-US" dirty="0"/>
              <a:t> accurate by the July 1</a:t>
            </a:r>
            <a:r>
              <a:rPr lang="en-US" baseline="30000" dirty="0"/>
              <a:t>st</a:t>
            </a:r>
            <a:r>
              <a:rPr lang="en-US" dirty="0"/>
              <a:t> date alleviates having to rewrite with looming deadlines.</a:t>
            </a:r>
          </a:p>
        </p:txBody>
      </p:sp>
      <p:graphicFrame>
        <p:nvGraphicFramePr>
          <p:cNvPr id="8" name="Diagram 7">
            <a:extLst>
              <a:ext uri="{FF2B5EF4-FFF2-40B4-BE49-F238E27FC236}">
                <a16:creationId xmlns:a16="http://schemas.microsoft.com/office/drawing/2014/main" id="{37022CB9-8C19-4AE8-BFE9-6038811D2118}"/>
              </a:ext>
            </a:extLst>
          </p:cNvPr>
          <p:cNvGraphicFramePr/>
          <p:nvPr>
            <p:extLst>
              <p:ext uri="{D42A27DB-BD31-4B8C-83A1-F6EECF244321}">
                <p14:modId xmlns:p14="http://schemas.microsoft.com/office/powerpoint/2010/main" val="3016037096"/>
              </p:ext>
            </p:extLst>
          </p:nvPr>
        </p:nvGraphicFramePr>
        <p:xfrm>
          <a:off x="1004046" y="719666"/>
          <a:ext cx="103497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377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989F-97CB-47EC-8CB0-21B3F029807D}"/>
              </a:ext>
            </a:extLst>
          </p:cNvPr>
          <p:cNvSpPr>
            <a:spLocks noGrp="1"/>
          </p:cNvSpPr>
          <p:nvPr>
            <p:ph type="title"/>
          </p:nvPr>
        </p:nvSpPr>
        <p:spPr/>
        <p:txBody>
          <a:bodyPr/>
          <a:lstStyle/>
          <a:p>
            <a:r>
              <a:rPr lang="en-US"/>
              <a:t>Staying of the Provisional Tenure Period</a:t>
            </a:r>
          </a:p>
        </p:txBody>
      </p:sp>
      <p:sp>
        <p:nvSpPr>
          <p:cNvPr id="3" name="Text Placeholder 2">
            <a:extLst>
              <a:ext uri="{FF2B5EF4-FFF2-40B4-BE49-F238E27FC236}">
                <a16:creationId xmlns:a16="http://schemas.microsoft.com/office/drawing/2014/main" id="{99CD29F6-6A65-4D80-8480-880AE9AFB364}"/>
              </a:ext>
            </a:extLst>
          </p:cNvPr>
          <p:cNvSpPr>
            <a:spLocks noGrp="1"/>
          </p:cNvSpPr>
          <p:nvPr>
            <p:ph type="body" sz="quarter" idx="12"/>
          </p:nvPr>
        </p:nvSpPr>
        <p:spPr/>
        <p:txBody>
          <a:bodyPr vert="horz" lIns="91440" tIns="45720" rIns="91440" bIns="45720" rtlCol="0" anchor="t">
            <a:normAutofit fontScale="77500" lnSpcReduction="20000"/>
          </a:bodyPr>
          <a:lstStyle/>
          <a:p>
            <a:pPr>
              <a:lnSpc>
                <a:spcPct val="110000"/>
              </a:lnSpc>
            </a:pPr>
            <a:r>
              <a:rPr lang="en-US" dirty="0"/>
              <a:t>Upon the written request of a faculty member, the Executive Vice President and Provost may grant a temporary staying of the tenure provisional period, if in his/her judgment, the academic performance of the provisional faculty member would be adversely affected by: the responsibility as primary care giver after the birth or adoption of a child, a serious personal illness, the provision of care for a seriously ill family member, or any similar situation. </a:t>
            </a:r>
          </a:p>
          <a:p>
            <a:pPr>
              <a:lnSpc>
                <a:spcPct val="110000"/>
              </a:lnSpc>
            </a:pPr>
            <a:r>
              <a:rPr lang="en-US" dirty="0"/>
              <a:t>This special exception would be for one academic year and would normally be granted no more than twice, for a provisional faculty member seeking tenure.</a:t>
            </a:r>
          </a:p>
          <a:p>
            <a:pPr>
              <a:lnSpc>
                <a:spcPct val="110000"/>
              </a:lnSpc>
            </a:pPr>
            <a:r>
              <a:rPr lang="en-US" dirty="0"/>
              <a:t>At the end of the stayed year the faculty member would continue on the tenure track.</a:t>
            </a:r>
          </a:p>
          <a:p>
            <a:pPr marL="0" indent="0">
              <a:lnSpc>
                <a:spcPct val="110000"/>
              </a:lnSpc>
              <a:buNone/>
            </a:pPr>
            <a:endParaRPr lang="en-US" sz="2400" dirty="0"/>
          </a:p>
          <a:p>
            <a:pPr marL="0" indent="0">
              <a:lnSpc>
                <a:spcPct val="110000"/>
              </a:lnSpc>
              <a:buNone/>
            </a:pPr>
            <a:r>
              <a:rPr lang="en-US" sz="2400" dirty="0"/>
              <a:t>** See appendix G of </a:t>
            </a:r>
            <a:r>
              <a:rPr lang="en-US" sz="2400" dirty="0">
                <a:hlinkClick r:id="rId3"/>
              </a:rPr>
              <a:t>University Guidelines</a:t>
            </a:r>
            <a:endParaRPr lang="en-US" sz="2400" dirty="0"/>
          </a:p>
        </p:txBody>
      </p:sp>
    </p:spTree>
    <p:extLst>
      <p:ext uri="{BB962C8B-B14F-4D97-AF65-F5344CB8AC3E}">
        <p14:creationId xmlns:p14="http://schemas.microsoft.com/office/powerpoint/2010/main" val="387434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50FB-1B11-4FE6-ACCA-620460E75737}"/>
              </a:ext>
            </a:extLst>
          </p:cNvPr>
          <p:cNvSpPr>
            <a:spLocks noGrp="1"/>
          </p:cNvSpPr>
          <p:nvPr>
            <p:ph type="title"/>
          </p:nvPr>
        </p:nvSpPr>
        <p:spPr/>
        <p:txBody>
          <a:bodyPr/>
          <a:lstStyle/>
          <a:p>
            <a:r>
              <a:rPr lang="en-US"/>
              <a:t>Promotion and Tenure General Criteria</a:t>
            </a:r>
          </a:p>
        </p:txBody>
      </p:sp>
      <p:sp>
        <p:nvSpPr>
          <p:cNvPr id="3" name="Text Placeholder 2">
            <a:extLst>
              <a:ext uri="{FF2B5EF4-FFF2-40B4-BE49-F238E27FC236}">
                <a16:creationId xmlns:a16="http://schemas.microsoft.com/office/drawing/2014/main" id="{7F7A2A0F-EEF0-48D4-99F4-43D1086A07E8}"/>
              </a:ext>
            </a:extLst>
          </p:cNvPr>
          <p:cNvSpPr>
            <a:spLocks noGrp="1"/>
          </p:cNvSpPr>
          <p:nvPr>
            <p:ph type="body" sz="quarter" idx="12"/>
          </p:nvPr>
        </p:nvSpPr>
        <p:spPr/>
        <p:txBody>
          <a:bodyPr/>
          <a:lstStyle/>
          <a:p>
            <a:r>
              <a:rPr lang="en-US"/>
              <a:t>Scholarship of Teaching and Learning</a:t>
            </a:r>
          </a:p>
          <a:p>
            <a:pPr marL="0" indent="0">
              <a:buNone/>
            </a:pPr>
            <a:endParaRPr lang="en-US"/>
          </a:p>
          <a:p>
            <a:r>
              <a:rPr lang="en-US"/>
              <a:t>Scholarship of Research and Creative Accomplishments</a:t>
            </a:r>
          </a:p>
          <a:p>
            <a:pPr marL="0" indent="0">
              <a:buNone/>
            </a:pPr>
            <a:endParaRPr lang="en-US"/>
          </a:p>
          <a:p>
            <a:r>
              <a:rPr lang="en-US"/>
              <a:t>Service and the Scholarship of Service to the University, Society and the Profession</a:t>
            </a:r>
          </a:p>
        </p:txBody>
      </p:sp>
    </p:spTree>
    <p:extLst>
      <p:ext uri="{BB962C8B-B14F-4D97-AF65-F5344CB8AC3E}">
        <p14:creationId xmlns:p14="http://schemas.microsoft.com/office/powerpoint/2010/main" val="102317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870D-5149-4D03-B276-821EE73995E7}"/>
              </a:ext>
            </a:extLst>
          </p:cNvPr>
          <p:cNvSpPr>
            <a:spLocks noGrp="1"/>
          </p:cNvSpPr>
          <p:nvPr>
            <p:ph type="title"/>
          </p:nvPr>
        </p:nvSpPr>
        <p:spPr/>
        <p:txBody>
          <a:bodyPr/>
          <a:lstStyle/>
          <a:p>
            <a:r>
              <a:rPr lang="en-US"/>
              <a:t>Please remember…	</a:t>
            </a:r>
          </a:p>
        </p:txBody>
      </p:sp>
      <p:sp>
        <p:nvSpPr>
          <p:cNvPr id="3" name="Text Placeholder 2">
            <a:extLst>
              <a:ext uri="{FF2B5EF4-FFF2-40B4-BE49-F238E27FC236}">
                <a16:creationId xmlns:a16="http://schemas.microsoft.com/office/drawing/2014/main" id="{094CA114-BB86-4C66-95CE-3CE013717254}"/>
              </a:ext>
            </a:extLst>
          </p:cNvPr>
          <p:cNvSpPr>
            <a:spLocks noGrp="1"/>
          </p:cNvSpPr>
          <p:nvPr>
            <p:ph type="body" sz="quarter" idx="12"/>
          </p:nvPr>
        </p:nvSpPr>
        <p:spPr/>
        <p:txBody>
          <a:bodyPr vert="horz" lIns="91440" tIns="45720" rIns="91440" bIns="45720" rtlCol="0" anchor="t">
            <a:normAutofit fontScale="62500" lnSpcReduction="20000"/>
          </a:bodyPr>
          <a:lstStyle/>
          <a:p>
            <a:r>
              <a:rPr lang="en-US" dirty="0"/>
              <a:t>Read AC-23 Guidelines (responsibility of the candidate to read material associated with P&amp;T). </a:t>
            </a:r>
            <a:r>
              <a:rPr lang="en-US" dirty="0">
                <a:hlinkClick r:id="rId3"/>
              </a:rPr>
              <a:t>https://policy.psu.edu/policies/ac23</a:t>
            </a:r>
            <a:r>
              <a:rPr lang="en-US" dirty="0"/>
              <a:t> </a:t>
            </a:r>
          </a:p>
          <a:p>
            <a:r>
              <a:rPr lang="en-US" dirty="0"/>
              <a:t>Follow each section within the dossier; ensure consistency and thoroughness within each section.</a:t>
            </a:r>
          </a:p>
          <a:p>
            <a:r>
              <a:rPr lang="en-US" dirty="0"/>
              <a:t>Use Activity Insight Digital Measures to populate your dossier and to make any requested changes. </a:t>
            </a:r>
            <a:r>
              <a:rPr lang="en-US" dirty="0">
                <a:hlinkClick r:id="rId4"/>
              </a:rPr>
              <a:t>https://activityinsight.psu.edu/</a:t>
            </a:r>
            <a:endParaRPr lang="en-US" dirty="0"/>
          </a:p>
          <a:p>
            <a:r>
              <a:rPr lang="en-US" dirty="0"/>
              <a:t>Everything listed is most recent date first (classes taught, articles published, etc.).</a:t>
            </a:r>
          </a:p>
          <a:p>
            <a:r>
              <a:rPr lang="en-US" dirty="0"/>
              <a:t>Please note everything must be factual (when in doubt, leave it out). If a section does not apply don't use it.</a:t>
            </a:r>
          </a:p>
          <a:p>
            <a:r>
              <a:rPr lang="en-US" dirty="0"/>
              <a:t>Please consult with Kathy Wiest for questions.</a:t>
            </a:r>
          </a:p>
          <a:p>
            <a:r>
              <a:rPr lang="en-US" dirty="0"/>
              <a:t>“Faculty candidates under review are discouraged from approaching committee members at any time concerning the disposition of their review and should understand that inquiries of this type are deemed entirely inappropriate.” </a:t>
            </a:r>
          </a:p>
          <a:p>
            <a:r>
              <a:rPr lang="en-US" dirty="0"/>
              <a:t>Invite your colleagues to review and comment on your narrative.</a:t>
            </a:r>
          </a:p>
          <a:p>
            <a:r>
              <a:rPr lang="en-US" dirty="0"/>
              <a:t>Start early. You will need to allow yourself time to input your data into Activity Insight. Administrative support staff </a:t>
            </a:r>
            <a:r>
              <a:rPr lang="en-US" u="sng" dirty="0"/>
              <a:t>cannot</a:t>
            </a:r>
            <a:r>
              <a:rPr lang="en-US" dirty="0"/>
              <a:t> enter the data. </a:t>
            </a:r>
          </a:p>
        </p:txBody>
      </p:sp>
    </p:spTree>
    <p:extLst>
      <p:ext uri="{BB962C8B-B14F-4D97-AF65-F5344CB8AC3E}">
        <p14:creationId xmlns:p14="http://schemas.microsoft.com/office/powerpoint/2010/main" val="117876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9855-2C9D-4E1E-98DD-44452D32FEB9}"/>
              </a:ext>
            </a:extLst>
          </p:cNvPr>
          <p:cNvSpPr>
            <a:spLocks noGrp="1"/>
          </p:cNvSpPr>
          <p:nvPr>
            <p:ph type="title"/>
          </p:nvPr>
        </p:nvSpPr>
        <p:spPr/>
        <p:txBody>
          <a:bodyPr/>
          <a:lstStyle/>
          <a:p>
            <a:r>
              <a:rPr lang="en-US"/>
              <a:t>Activity Insight</a:t>
            </a:r>
          </a:p>
        </p:txBody>
      </p:sp>
      <p:sp>
        <p:nvSpPr>
          <p:cNvPr id="3" name="Text Placeholder 2">
            <a:extLst>
              <a:ext uri="{FF2B5EF4-FFF2-40B4-BE49-F238E27FC236}">
                <a16:creationId xmlns:a16="http://schemas.microsoft.com/office/drawing/2014/main" id="{179C1C70-9D35-4F6F-918B-F5B39E7CEDC2}"/>
              </a:ext>
            </a:extLst>
          </p:cNvPr>
          <p:cNvSpPr>
            <a:spLocks noGrp="1"/>
          </p:cNvSpPr>
          <p:nvPr>
            <p:ph type="body" sz="quarter" idx="12"/>
          </p:nvPr>
        </p:nvSpPr>
        <p:spPr/>
        <p:txBody>
          <a:bodyPr/>
          <a:lstStyle/>
          <a:p>
            <a:pPr marL="0" indent="0">
              <a:lnSpc>
                <a:spcPct val="100000"/>
              </a:lnSpc>
              <a:buNone/>
            </a:pPr>
            <a:r>
              <a:rPr lang="en-US"/>
              <a:t>All promotion and tenure dossiers must be created using the Faculty Activity Insight (FAIS) Digital Measures Database.</a:t>
            </a:r>
          </a:p>
          <a:p>
            <a:pPr marL="0" indent="0">
              <a:lnSpc>
                <a:spcPct val="100000"/>
              </a:lnSpc>
              <a:buNone/>
            </a:pPr>
            <a:endParaRPr lang="en-US"/>
          </a:p>
          <a:p>
            <a:pPr marL="0" indent="0">
              <a:lnSpc>
                <a:spcPct val="100000"/>
              </a:lnSpc>
              <a:buNone/>
            </a:pPr>
            <a:r>
              <a:rPr lang="en-US"/>
              <a:t>Training and Frequently Asked Questions:</a:t>
            </a:r>
          </a:p>
          <a:p>
            <a:pPr marL="0" indent="0">
              <a:lnSpc>
                <a:spcPct val="100000"/>
              </a:lnSpc>
              <a:buNone/>
            </a:pPr>
            <a:r>
              <a:rPr lang="en-US">
                <a:hlinkClick r:id="rId3"/>
              </a:rPr>
              <a:t>https://activityinsight.psu.edu/</a:t>
            </a:r>
            <a:r>
              <a:rPr lang="en-US"/>
              <a:t> </a:t>
            </a:r>
          </a:p>
        </p:txBody>
      </p:sp>
    </p:spTree>
    <p:extLst>
      <p:ext uri="{BB962C8B-B14F-4D97-AF65-F5344CB8AC3E}">
        <p14:creationId xmlns:p14="http://schemas.microsoft.com/office/powerpoint/2010/main" val="4000856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D98A-CF59-478E-AE1D-3B28BAFE601C}"/>
              </a:ext>
            </a:extLst>
          </p:cNvPr>
          <p:cNvSpPr>
            <a:spLocks noGrp="1"/>
          </p:cNvSpPr>
          <p:nvPr>
            <p:ph type="title"/>
          </p:nvPr>
        </p:nvSpPr>
        <p:spPr/>
        <p:txBody>
          <a:bodyPr>
            <a:normAutofit fontScale="90000"/>
          </a:bodyPr>
          <a:lstStyle/>
          <a:p>
            <a:r>
              <a:rPr lang="en-US"/>
              <a:t>AC-23 Penn State Promotion and Tenure Procedures and Regulation</a:t>
            </a:r>
          </a:p>
        </p:txBody>
      </p:sp>
      <p:sp>
        <p:nvSpPr>
          <p:cNvPr id="3" name="Text Placeholder 2">
            <a:extLst>
              <a:ext uri="{FF2B5EF4-FFF2-40B4-BE49-F238E27FC236}">
                <a16:creationId xmlns:a16="http://schemas.microsoft.com/office/drawing/2014/main" id="{A3871125-A8CA-41A6-8624-C1DDB81F4717}"/>
              </a:ext>
            </a:extLst>
          </p:cNvPr>
          <p:cNvSpPr>
            <a:spLocks noGrp="1"/>
          </p:cNvSpPr>
          <p:nvPr>
            <p:ph type="body" sz="quarter" idx="12"/>
          </p:nvPr>
        </p:nvSpPr>
        <p:spPr/>
        <p:txBody>
          <a:bodyPr>
            <a:normAutofit/>
          </a:bodyPr>
          <a:lstStyle/>
          <a:p>
            <a:pPr marL="0" indent="0">
              <a:lnSpc>
                <a:spcPct val="100000"/>
              </a:lnSpc>
              <a:buNone/>
            </a:pPr>
            <a:r>
              <a:rPr lang="en-US" sz="2400"/>
              <a:t>Read Penn State Policy AC-23 (formerly HR23) Promotion and Tenure Procedures and Regulations</a:t>
            </a:r>
          </a:p>
          <a:p>
            <a:pPr marL="0" indent="0">
              <a:lnSpc>
                <a:spcPct val="100000"/>
              </a:lnSpc>
              <a:buNone/>
            </a:pPr>
            <a:r>
              <a:rPr lang="en-US" sz="2400">
                <a:hlinkClick r:id="rId3"/>
              </a:rPr>
              <a:t>https://policy.psu.edu/policies/ac23</a:t>
            </a:r>
            <a:r>
              <a:rPr lang="en-US" sz="2400"/>
              <a:t> </a:t>
            </a:r>
          </a:p>
        </p:txBody>
      </p:sp>
    </p:spTree>
    <p:extLst>
      <p:ext uri="{BB962C8B-B14F-4D97-AF65-F5344CB8AC3E}">
        <p14:creationId xmlns:p14="http://schemas.microsoft.com/office/powerpoint/2010/main" val="20672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BC00-7DBA-4677-919F-391CA519707B}"/>
              </a:ext>
            </a:extLst>
          </p:cNvPr>
          <p:cNvSpPr>
            <a:spLocks noGrp="1"/>
          </p:cNvSpPr>
          <p:nvPr>
            <p:ph type="title"/>
          </p:nvPr>
        </p:nvSpPr>
        <p:spPr/>
        <p:txBody>
          <a:bodyPr/>
          <a:lstStyle/>
          <a:p>
            <a:r>
              <a:rPr lang="en-US"/>
              <a:t>Promotion and Tenure Committee Comments</a:t>
            </a:r>
          </a:p>
        </p:txBody>
      </p:sp>
      <p:sp>
        <p:nvSpPr>
          <p:cNvPr id="3" name="Text Placeholder 2">
            <a:extLst>
              <a:ext uri="{FF2B5EF4-FFF2-40B4-BE49-F238E27FC236}">
                <a16:creationId xmlns:a16="http://schemas.microsoft.com/office/drawing/2014/main" id="{9CE76ED3-C0F4-4024-91D9-94A61AEDE04D}"/>
              </a:ext>
            </a:extLst>
          </p:cNvPr>
          <p:cNvSpPr>
            <a:spLocks noGrp="1"/>
          </p:cNvSpPr>
          <p:nvPr>
            <p:ph type="body" sz="quarter" idx="12"/>
          </p:nvPr>
        </p:nvSpPr>
        <p:spPr>
          <a:xfrm>
            <a:off x="838200" y="1407382"/>
            <a:ext cx="10515600" cy="4663438"/>
          </a:xfrm>
        </p:spPr>
        <p:txBody>
          <a:bodyPr>
            <a:normAutofit fontScale="55000" lnSpcReduction="20000"/>
          </a:bodyPr>
          <a:lstStyle/>
          <a:p>
            <a:pPr>
              <a:lnSpc>
                <a:spcPct val="120000"/>
              </a:lnSpc>
              <a:buFont typeface="Wingdings" pitchFamily="2" charset="2"/>
              <a:buChar char="v"/>
            </a:pPr>
            <a:r>
              <a:rPr lang="en-US" b="1" i="1" dirty="0"/>
              <a:t>Narrative</a:t>
            </a:r>
          </a:p>
          <a:p>
            <a:pPr lvl="1">
              <a:lnSpc>
                <a:spcPct val="120000"/>
              </a:lnSpc>
            </a:pPr>
            <a:r>
              <a:rPr lang="en-US" dirty="0"/>
              <a:t>Articulate the vision, current accomplishments, and your plan in research section of your  narrative.</a:t>
            </a:r>
          </a:p>
          <a:p>
            <a:pPr lvl="1">
              <a:lnSpc>
                <a:spcPct val="120000"/>
              </a:lnSpc>
            </a:pPr>
            <a:r>
              <a:rPr lang="en-US" dirty="0"/>
              <a:t>In the teaching section of your narrative, articulate your contributions to student learning, how you made adjustments/efforts to improve teaching based on student/peer feedback, and curriculum development/enhancement efforts you contributed. </a:t>
            </a:r>
          </a:p>
          <a:p>
            <a:pPr>
              <a:lnSpc>
                <a:spcPct val="120000"/>
              </a:lnSpc>
              <a:buFont typeface="Wingdings" pitchFamily="2" charset="2"/>
              <a:buChar char="v"/>
            </a:pPr>
            <a:r>
              <a:rPr lang="en-US" b="1" i="1" dirty="0"/>
              <a:t>Research</a:t>
            </a:r>
          </a:p>
          <a:p>
            <a:pPr lvl="1">
              <a:lnSpc>
                <a:spcPct val="120000"/>
              </a:lnSpc>
            </a:pPr>
            <a:r>
              <a:rPr lang="en-US" dirty="0"/>
              <a:t>Completeness of co-authors in publications.</a:t>
            </a:r>
          </a:p>
          <a:p>
            <a:pPr lvl="1">
              <a:lnSpc>
                <a:spcPct val="120000"/>
              </a:lnSpc>
            </a:pPr>
            <a:r>
              <a:rPr lang="en-US" dirty="0"/>
              <a:t>Correct publication category of workshop papers (recommended category: Other)</a:t>
            </a:r>
          </a:p>
          <a:p>
            <a:pPr lvl="1">
              <a:lnSpc>
                <a:spcPct val="120000"/>
              </a:lnSpc>
            </a:pPr>
            <a:r>
              <a:rPr lang="en-US" dirty="0"/>
              <a:t>Clear indication of poster papers (and/or short papers) of referred conferences.</a:t>
            </a:r>
          </a:p>
          <a:p>
            <a:pPr lvl="1">
              <a:lnSpc>
                <a:spcPct val="120000"/>
              </a:lnSpc>
            </a:pPr>
            <a:r>
              <a:rPr lang="en-US" dirty="0"/>
              <a:t>Clear indication of a workshop affiliated with a conference: in Proceedings of Workshop on XXX, &lt;Conference Name&gt;.</a:t>
            </a:r>
          </a:p>
          <a:p>
            <a:pPr>
              <a:lnSpc>
                <a:spcPct val="120000"/>
              </a:lnSpc>
              <a:buFont typeface="Wingdings" pitchFamily="2" charset="2"/>
              <a:buChar char="v"/>
            </a:pPr>
            <a:r>
              <a:rPr lang="en-US" b="1" i="1" dirty="0"/>
              <a:t>Funding</a:t>
            </a:r>
          </a:p>
          <a:p>
            <a:pPr lvl="1">
              <a:lnSpc>
                <a:spcPct val="120000"/>
              </a:lnSpc>
            </a:pPr>
            <a:r>
              <a:rPr lang="en-US" dirty="0"/>
              <a:t>For some, it might be useful to articulate the nature of their research work in relation to research funding.</a:t>
            </a:r>
          </a:p>
          <a:p>
            <a:pPr lvl="1">
              <a:lnSpc>
                <a:spcPct val="120000"/>
              </a:lnSpc>
            </a:pPr>
            <a:r>
              <a:rPr lang="en-US" dirty="0"/>
              <a:t>Completeness of PI/co-PI in funding/grant. Indicate your role (PI/co-PI/Senior Personnel, etc.)</a:t>
            </a:r>
          </a:p>
          <a:p>
            <a:pPr lvl="1">
              <a:lnSpc>
                <a:spcPct val="120000"/>
              </a:lnSpc>
            </a:pPr>
            <a:r>
              <a:rPr lang="en-US" dirty="0"/>
              <a:t>For collaborative proposals, list other institutions involved (their amount) and which one is the lead.</a:t>
            </a:r>
          </a:p>
          <a:p>
            <a:pPr>
              <a:lnSpc>
                <a:spcPct val="120000"/>
              </a:lnSpc>
              <a:buFont typeface="Wingdings" pitchFamily="2" charset="2"/>
              <a:buChar char="v"/>
            </a:pPr>
            <a:r>
              <a:rPr lang="en-US" b="1" i="1" dirty="0"/>
              <a:t>Teaching</a:t>
            </a:r>
          </a:p>
          <a:p>
            <a:pPr lvl="1">
              <a:lnSpc>
                <a:spcPct val="120000"/>
              </a:lnSpc>
            </a:pPr>
            <a:r>
              <a:rPr lang="en-US" dirty="0"/>
              <a:t>Clearly describe your mentoring activities - graduate / undergraduate,  advising roles (sole advisor or co-advisor), and impacts (students accomplishments, jobs, </a:t>
            </a:r>
            <a:r>
              <a:rPr lang="en-US" dirty="0" err="1"/>
              <a:t>etc</a:t>
            </a:r>
            <a:r>
              <a:rPr lang="en-US" dirty="0"/>
              <a:t>)</a:t>
            </a:r>
          </a:p>
          <a:p>
            <a:pPr lvl="1">
              <a:lnSpc>
                <a:spcPct val="120000"/>
              </a:lnSpc>
            </a:pPr>
            <a:r>
              <a:rPr lang="en-US" dirty="0"/>
              <a:t>Keep records of students’ written comments that were emailed </a:t>
            </a:r>
            <a:r>
              <a:rPr lang="en-US"/>
              <a:t>to you.  </a:t>
            </a:r>
            <a:endParaRPr lang="en-US" dirty="0"/>
          </a:p>
        </p:txBody>
      </p:sp>
    </p:spTree>
    <p:extLst>
      <p:ext uri="{BB962C8B-B14F-4D97-AF65-F5344CB8AC3E}">
        <p14:creationId xmlns:p14="http://schemas.microsoft.com/office/powerpoint/2010/main" val="3163550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2291-EB73-4248-B39D-F706C1D1FAF3}"/>
              </a:ext>
            </a:extLst>
          </p:cNvPr>
          <p:cNvSpPr>
            <a:spLocks noGrp="1"/>
          </p:cNvSpPr>
          <p:nvPr>
            <p:ph type="title"/>
          </p:nvPr>
        </p:nvSpPr>
        <p:spPr/>
        <p:txBody>
          <a:bodyPr>
            <a:normAutofit fontScale="90000"/>
          </a:bodyPr>
          <a:lstStyle/>
          <a:p>
            <a:r>
              <a:rPr lang="en-US" dirty="0"/>
              <a:t>Summary</a:t>
            </a:r>
            <a:br>
              <a:rPr lang="en-US" dirty="0"/>
            </a:br>
            <a:br>
              <a:rPr lang="en-US" dirty="0"/>
            </a:br>
            <a:r>
              <a:rPr lang="en-US" sz="2700" dirty="0"/>
              <a:t>The Road to Promotion and Tenure</a:t>
            </a:r>
            <a:endParaRPr lang="en-US" dirty="0"/>
          </a:p>
        </p:txBody>
      </p:sp>
      <p:sp>
        <p:nvSpPr>
          <p:cNvPr id="3" name="Text Placeholder 2">
            <a:extLst>
              <a:ext uri="{FF2B5EF4-FFF2-40B4-BE49-F238E27FC236}">
                <a16:creationId xmlns:a16="http://schemas.microsoft.com/office/drawing/2014/main" id="{725C0E6D-0920-4C1D-8091-233DD204D17E}"/>
              </a:ext>
            </a:extLst>
          </p:cNvPr>
          <p:cNvSpPr>
            <a:spLocks noGrp="1"/>
          </p:cNvSpPr>
          <p:nvPr>
            <p:ph type="body" sz="quarter" idx="12"/>
          </p:nvPr>
        </p:nvSpPr>
        <p:spPr>
          <a:xfrm>
            <a:off x="838200" y="1753317"/>
            <a:ext cx="10515600" cy="2327070"/>
          </a:xfrm>
        </p:spPr>
        <p:txBody>
          <a:bodyPr>
            <a:normAutofit/>
          </a:bodyPr>
          <a:lstStyle/>
          <a:p>
            <a:r>
              <a:rPr lang="en-US" sz="2400" dirty="0"/>
              <a:t>Organize your information.</a:t>
            </a:r>
          </a:p>
          <a:p>
            <a:r>
              <a:rPr lang="en-US" sz="2400" dirty="0"/>
              <a:t>Start early.</a:t>
            </a:r>
          </a:p>
          <a:p>
            <a:r>
              <a:rPr lang="en-US" sz="2400" dirty="0"/>
              <a:t>Ask questions.</a:t>
            </a:r>
          </a:p>
          <a:p>
            <a:r>
              <a:rPr lang="en-US" sz="2400" dirty="0"/>
              <a:t>Submit completed dossier on schedule.</a:t>
            </a:r>
          </a:p>
        </p:txBody>
      </p:sp>
    </p:spTree>
    <p:extLst>
      <p:ext uri="{BB962C8B-B14F-4D97-AF65-F5344CB8AC3E}">
        <p14:creationId xmlns:p14="http://schemas.microsoft.com/office/powerpoint/2010/main" val="253718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F9D7-943C-404C-8D7D-4ECD15CA3DDA}"/>
              </a:ext>
            </a:extLst>
          </p:cNvPr>
          <p:cNvSpPr>
            <a:spLocks noGrp="1"/>
          </p:cNvSpPr>
          <p:nvPr>
            <p:ph type="title"/>
          </p:nvPr>
        </p:nvSpPr>
        <p:spPr/>
        <p:txBody>
          <a:bodyPr/>
          <a:lstStyle/>
          <a:p>
            <a:r>
              <a:rPr lang="en-US"/>
              <a:t>Confidentiality</a:t>
            </a:r>
          </a:p>
        </p:txBody>
      </p:sp>
      <p:sp>
        <p:nvSpPr>
          <p:cNvPr id="3" name="Text Placeholder 2">
            <a:extLst>
              <a:ext uri="{FF2B5EF4-FFF2-40B4-BE49-F238E27FC236}">
                <a16:creationId xmlns:a16="http://schemas.microsoft.com/office/drawing/2014/main" id="{1463D265-80B3-479C-BCE3-1F4FE821E73E}"/>
              </a:ext>
            </a:extLst>
          </p:cNvPr>
          <p:cNvSpPr>
            <a:spLocks noGrp="1"/>
          </p:cNvSpPr>
          <p:nvPr>
            <p:ph type="body" sz="quarter" idx="12"/>
          </p:nvPr>
        </p:nvSpPr>
        <p:spPr/>
        <p:txBody>
          <a:bodyPr>
            <a:normAutofit lnSpcReduction="10000"/>
          </a:bodyPr>
          <a:lstStyle/>
          <a:p>
            <a:pPr marL="0" indent="0">
              <a:buNone/>
            </a:pPr>
            <a:r>
              <a:rPr lang="en-US" b="1"/>
              <a:t>Excerpts from Penn State AC23:</a:t>
            </a:r>
            <a:br>
              <a:rPr lang="en-US" b="1"/>
            </a:br>
            <a:endParaRPr lang="en-US" b="1"/>
          </a:p>
          <a:p>
            <a:pPr marL="0" indent="0">
              <a:lnSpc>
                <a:spcPct val="100000"/>
              </a:lnSpc>
              <a:buNone/>
            </a:pPr>
            <a:r>
              <a:rPr lang="en-US" sz="2200"/>
              <a:t>…members of the Promotion &amp; Tenure Committee participate with the understanding that all matters related to their deliberations remain confidential. </a:t>
            </a:r>
          </a:p>
          <a:p>
            <a:pPr marL="0" indent="0">
              <a:buNone/>
            </a:pPr>
            <a:endParaRPr lang="en-US" sz="2200"/>
          </a:p>
          <a:p>
            <a:pPr marL="0" indent="0">
              <a:buNone/>
            </a:pPr>
            <a:r>
              <a:rPr lang="en-US" sz="2200"/>
              <a:t>…all aspects of the promotion and tenure process are confidential.</a:t>
            </a:r>
          </a:p>
          <a:p>
            <a:pPr marL="0" indent="0">
              <a:buNone/>
            </a:pPr>
            <a:endParaRPr lang="en-US"/>
          </a:p>
          <a:p>
            <a:pPr marL="0" indent="0">
              <a:buNone/>
            </a:pPr>
            <a:r>
              <a:rPr lang="en-US" sz="2400" b="1"/>
              <a:t>Important:</a:t>
            </a:r>
          </a:p>
          <a:p>
            <a:pPr marL="0" indent="0">
              <a:lnSpc>
                <a:spcPct val="110000"/>
              </a:lnSpc>
              <a:buNone/>
            </a:pPr>
            <a:r>
              <a:rPr lang="en-US" sz="2200"/>
              <a:t>Confidentiality of the promotion and tenure process is to be respected </a:t>
            </a:r>
            <a:r>
              <a:rPr lang="en-US" sz="2200" i="1"/>
              <a:t>forever,</a:t>
            </a:r>
            <a:r>
              <a:rPr lang="en-US" sz="2200"/>
              <a:t> not just during that particular year of review.</a:t>
            </a:r>
          </a:p>
        </p:txBody>
      </p:sp>
    </p:spTree>
    <p:extLst>
      <p:ext uri="{BB962C8B-B14F-4D97-AF65-F5344CB8AC3E}">
        <p14:creationId xmlns:p14="http://schemas.microsoft.com/office/powerpoint/2010/main" val="21496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E8AF-B530-4CBF-A733-EDFF7B0FB277}"/>
              </a:ext>
            </a:extLst>
          </p:cNvPr>
          <p:cNvSpPr>
            <a:spLocks noGrp="1"/>
          </p:cNvSpPr>
          <p:nvPr>
            <p:ph type="title"/>
          </p:nvPr>
        </p:nvSpPr>
        <p:spPr>
          <a:xfrm>
            <a:off x="838200" y="629204"/>
            <a:ext cx="10515600" cy="620202"/>
          </a:xfrm>
        </p:spPr>
        <p:txBody>
          <a:bodyPr/>
          <a:lstStyle/>
          <a:p>
            <a:r>
              <a:rPr lang="en-US"/>
              <a:t>Multi-Year P&amp;T Timeline</a:t>
            </a:r>
          </a:p>
        </p:txBody>
      </p:sp>
      <p:graphicFrame>
        <p:nvGraphicFramePr>
          <p:cNvPr id="3" name="Table 3">
            <a:extLst>
              <a:ext uri="{FF2B5EF4-FFF2-40B4-BE49-F238E27FC236}">
                <a16:creationId xmlns:a16="http://schemas.microsoft.com/office/drawing/2014/main" id="{69B4667F-B01A-4806-B6A5-3DAD23DECB28}"/>
              </a:ext>
            </a:extLst>
          </p:cNvPr>
          <p:cNvGraphicFramePr>
            <a:graphicFrameLocks noGrp="1"/>
          </p:cNvGraphicFramePr>
          <p:nvPr>
            <p:extLst>
              <p:ext uri="{D42A27DB-BD31-4B8C-83A1-F6EECF244321}">
                <p14:modId xmlns:p14="http://schemas.microsoft.com/office/powerpoint/2010/main" val="789575507"/>
              </p:ext>
            </p:extLst>
          </p:nvPr>
        </p:nvGraphicFramePr>
        <p:xfrm>
          <a:off x="1443318" y="1388083"/>
          <a:ext cx="9699810" cy="4435040"/>
        </p:xfrm>
        <a:graphic>
          <a:graphicData uri="http://schemas.openxmlformats.org/drawingml/2006/table">
            <a:tbl>
              <a:tblPr firstRow="1" bandRow="1">
                <a:tableStyleId>{5C22544A-7EE6-4342-B048-85BDC9FD1C3A}</a:tableStyleId>
              </a:tblPr>
              <a:tblGrid>
                <a:gridCol w="1855694">
                  <a:extLst>
                    <a:ext uri="{9D8B030D-6E8A-4147-A177-3AD203B41FA5}">
                      <a16:colId xmlns:a16="http://schemas.microsoft.com/office/drawing/2014/main" val="3327407310"/>
                    </a:ext>
                  </a:extLst>
                </a:gridCol>
                <a:gridCol w="1377576">
                  <a:extLst>
                    <a:ext uri="{9D8B030D-6E8A-4147-A177-3AD203B41FA5}">
                      <a16:colId xmlns:a16="http://schemas.microsoft.com/office/drawing/2014/main" val="1625707674"/>
                    </a:ext>
                  </a:extLst>
                </a:gridCol>
                <a:gridCol w="1616635">
                  <a:extLst>
                    <a:ext uri="{9D8B030D-6E8A-4147-A177-3AD203B41FA5}">
                      <a16:colId xmlns:a16="http://schemas.microsoft.com/office/drawing/2014/main" val="970793992"/>
                    </a:ext>
                  </a:extLst>
                </a:gridCol>
                <a:gridCol w="1616635">
                  <a:extLst>
                    <a:ext uri="{9D8B030D-6E8A-4147-A177-3AD203B41FA5}">
                      <a16:colId xmlns:a16="http://schemas.microsoft.com/office/drawing/2014/main" val="1407771657"/>
                    </a:ext>
                  </a:extLst>
                </a:gridCol>
                <a:gridCol w="1616635">
                  <a:extLst>
                    <a:ext uri="{9D8B030D-6E8A-4147-A177-3AD203B41FA5}">
                      <a16:colId xmlns:a16="http://schemas.microsoft.com/office/drawing/2014/main" val="2720327740"/>
                    </a:ext>
                  </a:extLst>
                </a:gridCol>
                <a:gridCol w="1616635">
                  <a:extLst>
                    <a:ext uri="{9D8B030D-6E8A-4147-A177-3AD203B41FA5}">
                      <a16:colId xmlns:a16="http://schemas.microsoft.com/office/drawing/2014/main" val="3005530698"/>
                    </a:ext>
                  </a:extLst>
                </a:gridCol>
              </a:tblGrid>
              <a:tr h="768476">
                <a:tc>
                  <a:txBody>
                    <a:bodyPr/>
                    <a:lstStyle/>
                    <a:p>
                      <a:endParaRPr lang="en-US" sz="1600"/>
                    </a:p>
                  </a:txBody>
                  <a:tcPr/>
                </a:tc>
                <a:tc>
                  <a:txBody>
                    <a:bodyPr/>
                    <a:lstStyle/>
                    <a:p>
                      <a:r>
                        <a:rPr lang="en-US" sz="1600"/>
                        <a:t>2</a:t>
                      </a:r>
                      <a:r>
                        <a:rPr lang="en-US" sz="1600" baseline="30000"/>
                        <a:t>nd</a:t>
                      </a:r>
                      <a:r>
                        <a:rPr lang="en-US" sz="1600"/>
                        <a:t> Year</a:t>
                      </a:r>
                    </a:p>
                  </a:txBody>
                  <a:tcPr/>
                </a:tc>
                <a:tc>
                  <a:txBody>
                    <a:bodyPr/>
                    <a:lstStyle/>
                    <a:p>
                      <a:r>
                        <a:rPr lang="en-US" sz="1600"/>
                        <a:t>3</a:t>
                      </a:r>
                      <a:r>
                        <a:rPr lang="en-US" sz="1600" baseline="30000"/>
                        <a:t>rd</a:t>
                      </a:r>
                      <a:r>
                        <a:rPr lang="en-US" sz="1600"/>
                        <a:t> Year</a:t>
                      </a:r>
                    </a:p>
                  </a:txBody>
                  <a:tcPr/>
                </a:tc>
                <a:tc>
                  <a:txBody>
                    <a:bodyPr/>
                    <a:lstStyle/>
                    <a:p>
                      <a:r>
                        <a:rPr lang="en-US" sz="1600"/>
                        <a:t>4</a:t>
                      </a:r>
                      <a:r>
                        <a:rPr lang="en-US" sz="1600" baseline="30000"/>
                        <a:t>th</a:t>
                      </a:r>
                      <a:r>
                        <a:rPr lang="en-US" sz="1600"/>
                        <a:t> Year</a:t>
                      </a:r>
                    </a:p>
                  </a:txBody>
                  <a:tcPr/>
                </a:tc>
                <a:tc>
                  <a:txBody>
                    <a:bodyPr/>
                    <a:lstStyle/>
                    <a:p>
                      <a:r>
                        <a:rPr lang="en-US" sz="1600"/>
                        <a:t>5</a:t>
                      </a:r>
                      <a:r>
                        <a:rPr lang="en-US" sz="1600" baseline="30000"/>
                        <a:t>th</a:t>
                      </a:r>
                      <a:r>
                        <a:rPr lang="en-US" sz="1600"/>
                        <a:t> Year</a:t>
                      </a:r>
                    </a:p>
                  </a:txBody>
                  <a:tcPr/>
                </a:tc>
                <a:tc>
                  <a:txBody>
                    <a:bodyPr/>
                    <a:lstStyle/>
                    <a:p>
                      <a:r>
                        <a:rPr lang="en-US" sz="1600"/>
                        <a:t>6</a:t>
                      </a:r>
                      <a:r>
                        <a:rPr lang="en-US" sz="1600" baseline="30000"/>
                        <a:t>th</a:t>
                      </a:r>
                      <a:r>
                        <a:rPr lang="en-US" sz="1600"/>
                        <a:t> year, full professor, 5</a:t>
                      </a:r>
                      <a:r>
                        <a:rPr lang="en-US" sz="1600" baseline="30000"/>
                        <a:t>th</a:t>
                      </a:r>
                      <a:r>
                        <a:rPr lang="en-US" sz="1600"/>
                        <a:t> year (early)</a:t>
                      </a:r>
                    </a:p>
                  </a:txBody>
                  <a:tcPr/>
                </a:tc>
                <a:extLst>
                  <a:ext uri="{0D108BD9-81ED-4DB2-BD59-A6C34878D82A}">
                    <a16:rowId xmlns:a16="http://schemas.microsoft.com/office/drawing/2014/main" val="134333720"/>
                  </a:ext>
                </a:extLst>
              </a:tr>
              <a:tr h="312037">
                <a:tc>
                  <a:txBody>
                    <a:bodyPr/>
                    <a:lstStyle/>
                    <a:p>
                      <a:endParaRPr lang="en-US" b="1"/>
                    </a:p>
                  </a:txBody>
                  <a:tcPr/>
                </a:tc>
                <a:tc gridSpan="4">
                  <a:txBody>
                    <a:bodyPr/>
                    <a:lstStyle/>
                    <a:p>
                      <a:pPr algn="ctr"/>
                      <a:r>
                        <a:rPr lang="en-US" sz="1600" b="1"/>
                        <a:t>Provisional Reviews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815220578"/>
                  </a:ext>
                </a:extLst>
              </a:tr>
              <a:tr h="768029">
                <a:tc>
                  <a:txBody>
                    <a:bodyPr/>
                    <a:lstStyle/>
                    <a:p>
                      <a:r>
                        <a:rPr lang="en-US" sz="1200" b="1"/>
                        <a:t>Reason for Review</a:t>
                      </a:r>
                    </a:p>
                  </a:txBody>
                  <a:tcPr/>
                </a:tc>
                <a:tc>
                  <a:txBody>
                    <a:bodyPr/>
                    <a:lstStyle/>
                    <a:p>
                      <a:r>
                        <a:rPr lang="en-US" sz="1200"/>
                        <a:t>2</a:t>
                      </a:r>
                      <a:r>
                        <a:rPr lang="en-US" sz="1200" baseline="30000"/>
                        <a:t>nd</a:t>
                      </a:r>
                      <a:r>
                        <a:rPr lang="en-US" sz="1200"/>
                        <a:t> Year Review</a:t>
                      </a:r>
                    </a:p>
                  </a:txBody>
                  <a:tcPr/>
                </a:tc>
                <a:tc>
                  <a:txBody>
                    <a:bodyPr/>
                    <a:lstStyle/>
                    <a:p>
                      <a:r>
                        <a:rPr lang="en-US" sz="1200"/>
                        <a:t>Decision by Dean</a:t>
                      </a:r>
                    </a:p>
                  </a:txBody>
                  <a:tcPr/>
                </a:tc>
                <a:tc>
                  <a:txBody>
                    <a:bodyPr/>
                    <a:lstStyle/>
                    <a:p>
                      <a:r>
                        <a:rPr lang="en-US" sz="1200"/>
                        <a:t>4</a:t>
                      </a:r>
                      <a:r>
                        <a:rPr lang="en-US" sz="1200" baseline="30000"/>
                        <a:t>th</a:t>
                      </a:r>
                      <a:r>
                        <a:rPr lang="en-US" sz="1200"/>
                        <a:t> Year review</a:t>
                      </a:r>
                    </a:p>
                  </a:txBody>
                  <a:tcPr/>
                </a:tc>
                <a:tc>
                  <a:txBody>
                    <a:bodyPr/>
                    <a:lstStyle/>
                    <a:p>
                      <a:r>
                        <a:rPr lang="en-US" sz="1200"/>
                        <a:t>Decision by Dean</a:t>
                      </a:r>
                    </a:p>
                  </a:txBody>
                  <a:tcPr/>
                </a:tc>
                <a:tc>
                  <a:txBody>
                    <a:bodyPr/>
                    <a:lstStyle/>
                    <a:p>
                      <a:r>
                        <a:rPr lang="en-US" sz="1200"/>
                        <a:t>6</a:t>
                      </a:r>
                      <a:r>
                        <a:rPr lang="en-US" sz="1200" baseline="30000"/>
                        <a:t>th</a:t>
                      </a:r>
                      <a:r>
                        <a:rPr lang="en-US" sz="1200"/>
                        <a:t> year- tenure and promotion</a:t>
                      </a:r>
                    </a:p>
                    <a:p>
                      <a:r>
                        <a:rPr lang="en-US" sz="1200"/>
                        <a:t>Full – promotion</a:t>
                      </a:r>
                    </a:p>
                    <a:p>
                      <a:r>
                        <a:rPr lang="en-US" sz="1200"/>
                        <a:t>5</a:t>
                      </a:r>
                      <a:r>
                        <a:rPr lang="en-US" sz="1200" baseline="30000"/>
                        <a:t>th</a:t>
                      </a:r>
                      <a:r>
                        <a:rPr lang="en-US" sz="1200"/>
                        <a:t> year – Early tenure</a:t>
                      </a:r>
                    </a:p>
                  </a:txBody>
                  <a:tcPr/>
                </a:tc>
                <a:extLst>
                  <a:ext uri="{0D108BD9-81ED-4DB2-BD59-A6C34878D82A}">
                    <a16:rowId xmlns:a16="http://schemas.microsoft.com/office/drawing/2014/main" val="4167663018"/>
                  </a:ext>
                </a:extLst>
              </a:tr>
              <a:tr h="597356">
                <a:tc>
                  <a:txBody>
                    <a:bodyPr/>
                    <a:lstStyle/>
                    <a:p>
                      <a:r>
                        <a:rPr lang="en-US" sz="1200" b="1"/>
                        <a:t>External Letter Writers</a:t>
                      </a:r>
                    </a:p>
                  </a:txBody>
                  <a:tcPr/>
                </a:tc>
                <a:tc gridSpan="4">
                  <a:txBody>
                    <a:bodyPr/>
                    <a:lstStyle/>
                    <a:p>
                      <a:pPr algn="ctr"/>
                      <a:r>
                        <a:rPr lang="en-US" sz="1200"/>
                        <a:t>No</a:t>
                      </a:r>
                    </a:p>
                  </a:txBody>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tc>
                  <a:txBody>
                    <a:bodyPr/>
                    <a:lstStyle/>
                    <a:p>
                      <a:r>
                        <a:rPr lang="en-US" sz="1200"/>
                        <a:t>Requires letters from at least </a:t>
                      </a:r>
                      <a:r>
                        <a:rPr lang="en-US" sz="1200" b="1"/>
                        <a:t>four</a:t>
                      </a:r>
                      <a:r>
                        <a:rPr lang="en-US" sz="1200" b="0"/>
                        <a:t> external sources </a:t>
                      </a:r>
                      <a:endParaRPr lang="en-US" sz="1200"/>
                    </a:p>
                  </a:txBody>
                  <a:tcPr/>
                </a:tc>
                <a:extLst>
                  <a:ext uri="{0D108BD9-81ED-4DB2-BD59-A6C34878D82A}">
                    <a16:rowId xmlns:a16="http://schemas.microsoft.com/office/drawing/2014/main" val="3976655995"/>
                  </a:ext>
                </a:extLst>
              </a:tr>
              <a:tr h="768029">
                <a:tc>
                  <a:txBody>
                    <a:bodyPr/>
                    <a:lstStyle/>
                    <a:p>
                      <a:r>
                        <a:rPr lang="en-US" sz="1200" b="1"/>
                        <a:t>Level of Review</a:t>
                      </a:r>
                    </a:p>
                  </a:txBody>
                  <a:tcPr/>
                </a:tc>
                <a:tc gridSpan="4">
                  <a:txBody>
                    <a:bodyPr/>
                    <a:lstStyle/>
                    <a:p>
                      <a:pPr algn="ctr"/>
                      <a:r>
                        <a:rPr lang="en-US" sz="1200"/>
                        <a:t>Stays within the College</a:t>
                      </a:r>
                    </a:p>
                    <a:p>
                      <a:pPr algn="ctr"/>
                      <a:r>
                        <a:rPr lang="en-US" sz="1200"/>
                        <a:t>(3 levels: Faculty Area Review, P&amp;T Committee, and Dean)</a:t>
                      </a:r>
                    </a:p>
                  </a:txBody>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tc>
                  <a:txBody>
                    <a:bodyPr/>
                    <a:lstStyle/>
                    <a:p>
                      <a:r>
                        <a:rPr lang="en-US" sz="1200"/>
                        <a:t>Faculty Area Review, P&amp;T Committee, Dean, plus University Level</a:t>
                      </a:r>
                    </a:p>
                  </a:txBody>
                  <a:tcPr/>
                </a:tc>
                <a:extLst>
                  <a:ext uri="{0D108BD9-81ED-4DB2-BD59-A6C34878D82A}">
                    <a16:rowId xmlns:a16="http://schemas.microsoft.com/office/drawing/2014/main" val="2242241105"/>
                  </a:ext>
                </a:extLst>
              </a:tr>
              <a:tr h="503120">
                <a:tc>
                  <a:txBody>
                    <a:bodyPr/>
                    <a:lstStyle/>
                    <a:p>
                      <a:r>
                        <a:rPr lang="en-US" sz="1200" b="1"/>
                        <a:t>Listings of Work in Progress (publications)</a:t>
                      </a:r>
                    </a:p>
                  </a:txBody>
                  <a:tcPr/>
                </a:tc>
                <a:tc gridSpan="4">
                  <a:txBody>
                    <a:bodyPr/>
                    <a:lstStyle/>
                    <a:p>
                      <a:r>
                        <a:rPr lang="en-US" sz="1200"/>
                        <a:t>Included in dossier</a:t>
                      </a:r>
                    </a:p>
                  </a:txBody>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tc>
                  <a:txBody>
                    <a:bodyPr/>
                    <a:lstStyle/>
                    <a:p>
                      <a:r>
                        <a:rPr lang="en-US" sz="1200"/>
                        <a:t>Not included</a:t>
                      </a:r>
                    </a:p>
                  </a:txBody>
                  <a:tcPr/>
                </a:tc>
                <a:extLst>
                  <a:ext uri="{0D108BD9-81ED-4DB2-BD59-A6C34878D82A}">
                    <a16:rowId xmlns:a16="http://schemas.microsoft.com/office/drawing/2014/main" val="539308132"/>
                  </a:ext>
                </a:extLst>
              </a:tr>
              <a:tr h="426683">
                <a:tc>
                  <a:txBody>
                    <a:bodyPr/>
                    <a:lstStyle/>
                    <a:p>
                      <a:r>
                        <a:rPr lang="en-US" sz="1200" b="1"/>
                        <a:t>Grants Submitted, but not funded</a:t>
                      </a:r>
                    </a:p>
                  </a:txBody>
                  <a:tcPr/>
                </a:tc>
                <a:tc gridSpan="4">
                  <a:txBody>
                    <a:bodyPr/>
                    <a:lstStyle/>
                    <a:p>
                      <a:r>
                        <a:rPr lang="en-US" sz="1200"/>
                        <a:t>Included in dossier</a:t>
                      </a:r>
                    </a:p>
                  </a:txBody>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tc>
                  <a:txBody>
                    <a:bodyPr/>
                    <a:lstStyle/>
                    <a:p>
                      <a:r>
                        <a:rPr lang="en-US" sz="1200"/>
                        <a:t>Not included</a:t>
                      </a:r>
                    </a:p>
                  </a:txBody>
                  <a:tcPr/>
                </a:tc>
                <a:extLst>
                  <a:ext uri="{0D108BD9-81ED-4DB2-BD59-A6C34878D82A}">
                    <a16:rowId xmlns:a16="http://schemas.microsoft.com/office/drawing/2014/main" val="1977930593"/>
                  </a:ext>
                </a:extLst>
              </a:tr>
            </a:tbl>
          </a:graphicData>
        </a:graphic>
      </p:graphicFrame>
    </p:spTree>
    <p:extLst>
      <p:ext uri="{BB962C8B-B14F-4D97-AF65-F5344CB8AC3E}">
        <p14:creationId xmlns:p14="http://schemas.microsoft.com/office/powerpoint/2010/main" val="80228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9D36-6792-44BB-B7BF-4FFD03364588}"/>
              </a:ext>
            </a:extLst>
          </p:cNvPr>
          <p:cNvSpPr>
            <a:spLocks noGrp="1"/>
          </p:cNvSpPr>
          <p:nvPr>
            <p:ph type="title"/>
          </p:nvPr>
        </p:nvSpPr>
        <p:spPr>
          <a:xfrm>
            <a:off x="838200" y="474178"/>
            <a:ext cx="10515600" cy="620202"/>
          </a:xfrm>
        </p:spPr>
        <p:txBody>
          <a:bodyPr/>
          <a:lstStyle/>
          <a:p>
            <a:r>
              <a:rPr lang="en-US"/>
              <a:t>The Dossier</a:t>
            </a:r>
          </a:p>
        </p:txBody>
      </p:sp>
      <p:graphicFrame>
        <p:nvGraphicFramePr>
          <p:cNvPr id="8" name="Table 8">
            <a:extLst>
              <a:ext uri="{FF2B5EF4-FFF2-40B4-BE49-F238E27FC236}">
                <a16:creationId xmlns:a16="http://schemas.microsoft.com/office/drawing/2014/main" id="{8F1DEBCE-544D-432F-BA92-013F0F3F67DD}"/>
              </a:ext>
            </a:extLst>
          </p:cNvPr>
          <p:cNvGraphicFramePr>
            <a:graphicFrameLocks noGrp="1"/>
          </p:cNvGraphicFramePr>
          <p:nvPr>
            <p:ph sz="quarter" idx="13"/>
            <p:extLst>
              <p:ext uri="{D42A27DB-BD31-4B8C-83A1-F6EECF244321}">
                <p14:modId xmlns:p14="http://schemas.microsoft.com/office/powerpoint/2010/main" val="3254124962"/>
              </p:ext>
            </p:extLst>
          </p:nvPr>
        </p:nvGraphicFramePr>
        <p:xfrm>
          <a:off x="2097742" y="1216227"/>
          <a:ext cx="7960658" cy="4678943"/>
        </p:xfrm>
        <a:graphic>
          <a:graphicData uri="http://schemas.openxmlformats.org/drawingml/2006/table">
            <a:tbl>
              <a:tblPr firstRow="1" bandRow="1">
                <a:tableStyleId>{5C22544A-7EE6-4342-B048-85BDC9FD1C3A}</a:tableStyleId>
              </a:tblPr>
              <a:tblGrid>
                <a:gridCol w="5266900">
                  <a:extLst>
                    <a:ext uri="{9D8B030D-6E8A-4147-A177-3AD203B41FA5}">
                      <a16:colId xmlns:a16="http://schemas.microsoft.com/office/drawing/2014/main" val="3482649886"/>
                    </a:ext>
                  </a:extLst>
                </a:gridCol>
                <a:gridCol w="2693758">
                  <a:extLst>
                    <a:ext uri="{9D8B030D-6E8A-4147-A177-3AD203B41FA5}">
                      <a16:colId xmlns:a16="http://schemas.microsoft.com/office/drawing/2014/main" val="3762781570"/>
                    </a:ext>
                  </a:extLst>
                </a:gridCol>
              </a:tblGrid>
              <a:tr h="355930">
                <a:tc>
                  <a:txBody>
                    <a:bodyPr/>
                    <a:lstStyle/>
                    <a:p>
                      <a:r>
                        <a:rPr lang="en-US"/>
                        <a:t>Information</a:t>
                      </a:r>
                    </a:p>
                  </a:txBody>
                  <a:tcPr/>
                </a:tc>
                <a:tc>
                  <a:txBody>
                    <a:bodyPr/>
                    <a:lstStyle/>
                    <a:p>
                      <a:r>
                        <a:rPr lang="en-US"/>
                        <a:t>Responsibility </a:t>
                      </a:r>
                    </a:p>
                  </a:txBody>
                  <a:tcPr/>
                </a:tc>
                <a:extLst>
                  <a:ext uri="{0D108BD9-81ED-4DB2-BD59-A6C34878D82A}">
                    <a16:rowId xmlns:a16="http://schemas.microsoft.com/office/drawing/2014/main" val="2768735398"/>
                  </a:ext>
                </a:extLst>
              </a:tr>
              <a:tr h="341849">
                <a:tc>
                  <a:txBody>
                    <a:bodyPr/>
                    <a:lstStyle/>
                    <a:p>
                      <a:r>
                        <a:rPr lang="en-US" sz="1400"/>
                        <a:t>P&amp;T Recommendation Form</a:t>
                      </a:r>
                    </a:p>
                  </a:txBody>
                  <a:tcPr/>
                </a:tc>
                <a:tc>
                  <a:txBody>
                    <a:bodyPr/>
                    <a:lstStyle/>
                    <a:p>
                      <a:r>
                        <a:rPr lang="en-US" sz="1400"/>
                        <a:t>Admin. Support</a:t>
                      </a:r>
                    </a:p>
                  </a:txBody>
                  <a:tcPr/>
                </a:tc>
                <a:extLst>
                  <a:ext uri="{0D108BD9-81ED-4DB2-BD59-A6C34878D82A}">
                    <a16:rowId xmlns:a16="http://schemas.microsoft.com/office/drawing/2014/main" val="2460997690"/>
                  </a:ext>
                </a:extLst>
              </a:tr>
              <a:tr h="341849">
                <a:tc>
                  <a:txBody>
                    <a:bodyPr/>
                    <a:lstStyle/>
                    <a:p>
                      <a:r>
                        <a:rPr lang="en-US" sz="1400"/>
                        <a:t>Biographical Data Form</a:t>
                      </a:r>
                    </a:p>
                  </a:txBody>
                  <a:tcPr/>
                </a:tc>
                <a:tc>
                  <a:txBody>
                    <a:bodyPr/>
                    <a:lstStyle/>
                    <a:p>
                      <a:r>
                        <a:rPr lang="en-US" sz="1400"/>
                        <a:t>Candidate</a:t>
                      </a:r>
                    </a:p>
                  </a:txBody>
                  <a:tcPr/>
                </a:tc>
                <a:extLst>
                  <a:ext uri="{0D108BD9-81ED-4DB2-BD59-A6C34878D82A}">
                    <a16:rowId xmlns:a16="http://schemas.microsoft.com/office/drawing/2014/main" val="2208071493"/>
                  </a:ext>
                </a:extLst>
              </a:tr>
              <a:tr h="341849">
                <a:tc>
                  <a:txBody>
                    <a:bodyPr/>
                    <a:lstStyle/>
                    <a:p>
                      <a:r>
                        <a:rPr lang="en-US" sz="1400"/>
                        <a:t>College Criteria Statement</a:t>
                      </a:r>
                    </a:p>
                  </a:txBody>
                  <a:tcPr/>
                </a:tc>
                <a:tc>
                  <a:txBody>
                    <a:bodyPr/>
                    <a:lstStyle/>
                    <a:p>
                      <a:r>
                        <a:rPr lang="en-US" sz="1400"/>
                        <a:t>College</a:t>
                      </a:r>
                    </a:p>
                  </a:txBody>
                  <a:tcPr/>
                </a:tc>
                <a:extLst>
                  <a:ext uri="{0D108BD9-81ED-4DB2-BD59-A6C34878D82A}">
                    <a16:rowId xmlns:a16="http://schemas.microsoft.com/office/drawing/2014/main" val="648130168"/>
                  </a:ext>
                </a:extLst>
              </a:tr>
              <a:tr h="341849">
                <a:tc>
                  <a:txBody>
                    <a:bodyPr/>
                    <a:lstStyle/>
                    <a:p>
                      <a:r>
                        <a:rPr lang="en-US" sz="1400"/>
                        <a:t>Candidate Signature Page</a:t>
                      </a:r>
                    </a:p>
                  </a:txBody>
                  <a:tcPr/>
                </a:tc>
                <a:tc>
                  <a:txBody>
                    <a:bodyPr/>
                    <a:lstStyle/>
                    <a:p>
                      <a:r>
                        <a:rPr lang="en-US" sz="1400"/>
                        <a:t>College</a:t>
                      </a:r>
                    </a:p>
                  </a:txBody>
                  <a:tcPr/>
                </a:tc>
                <a:extLst>
                  <a:ext uri="{0D108BD9-81ED-4DB2-BD59-A6C34878D82A}">
                    <a16:rowId xmlns:a16="http://schemas.microsoft.com/office/drawing/2014/main" val="2372664726"/>
                  </a:ext>
                </a:extLst>
              </a:tr>
              <a:tr h="341849">
                <a:tc>
                  <a:txBody>
                    <a:bodyPr/>
                    <a:lstStyle/>
                    <a:p>
                      <a:r>
                        <a:rPr lang="en-US" sz="1400"/>
                        <a:t>Narrative Statement</a:t>
                      </a:r>
                    </a:p>
                  </a:txBody>
                  <a:tcPr/>
                </a:tc>
                <a:tc>
                  <a:txBody>
                    <a:bodyPr/>
                    <a:lstStyle/>
                    <a:p>
                      <a:r>
                        <a:rPr lang="en-US" sz="1400"/>
                        <a:t>Candidate</a:t>
                      </a:r>
                    </a:p>
                  </a:txBody>
                  <a:tcPr/>
                </a:tc>
                <a:extLst>
                  <a:ext uri="{0D108BD9-81ED-4DB2-BD59-A6C34878D82A}">
                    <a16:rowId xmlns:a16="http://schemas.microsoft.com/office/drawing/2014/main" val="3206318356"/>
                  </a:ext>
                </a:extLst>
              </a:tr>
              <a:tr h="355930">
                <a:tc gridSpan="2">
                  <a:txBody>
                    <a:bodyPr/>
                    <a:lstStyle/>
                    <a:p>
                      <a:pPr algn="ctr"/>
                      <a:r>
                        <a:rPr lang="en-US" b="1"/>
                        <a:t>Dossier Sections</a:t>
                      </a:r>
                    </a:p>
                  </a:txBody>
                  <a:tcPr/>
                </a:tc>
                <a:tc hMerge="1">
                  <a:txBody>
                    <a:bodyPr/>
                    <a:lstStyle/>
                    <a:p>
                      <a:pPr algn="ctr"/>
                      <a:endParaRPr lang="en-US" b="1"/>
                    </a:p>
                  </a:txBody>
                  <a:tcPr/>
                </a:tc>
                <a:extLst>
                  <a:ext uri="{0D108BD9-81ED-4DB2-BD59-A6C34878D82A}">
                    <a16:rowId xmlns:a16="http://schemas.microsoft.com/office/drawing/2014/main" val="1456698092"/>
                  </a:ext>
                </a:extLst>
              </a:tr>
              <a:tr h="341849">
                <a:tc>
                  <a:txBody>
                    <a:bodyPr/>
                    <a:lstStyle/>
                    <a:p>
                      <a:r>
                        <a:rPr lang="en-US" sz="1400"/>
                        <a:t>Scholarship of Teaching and Learning</a:t>
                      </a:r>
                    </a:p>
                  </a:txBody>
                  <a:tcPr/>
                </a:tc>
                <a:tc>
                  <a:txBody>
                    <a:bodyPr/>
                    <a:lstStyle/>
                    <a:p>
                      <a:r>
                        <a:rPr lang="en-US" sz="1400"/>
                        <a:t>Candidate</a:t>
                      </a:r>
                    </a:p>
                  </a:txBody>
                  <a:tcPr/>
                </a:tc>
                <a:extLst>
                  <a:ext uri="{0D108BD9-81ED-4DB2-BD59-A6C34878D82A}">
                    <a16:rowId xmlns:a16="http://schemas.microsoft.com/office/drawing/2014/main" val="3091374733"/>
                  </a:ext>
                </a:extLst>
              </a:tr>
              <a:tr h="341849">
                <a:tc>
                  <a:txBody>
                    <a:bodyPr/>
                    <a:lstStyle/>
                    <a:p>
                      <a:r>
                        <a:rPr lang="en-US" sz="1400"/>
                        <a:t>Scholarship of Research and Creative Accomplishments</a:t>
                      </a:r>
                    </a:p>
                  </a:txBody>
                  <a:tcPr/>
                </a:tc>
                <a:tc>
                  <a:txBody>
                    <a:bodyPr/>
                    <a:lstStyle/>
                    <a:p>
                      <a:r>
                        <a:rPr lang="en-US" sz="1400"/>
                        <a:t>Candidate</a:t>
                      </a:r>
                    </a:p>
                  </a:txBody>
                  <a:tcPr/>
                </a:tc>
                <a:extLst>
                  <a:ext uri="{0D108BD9-81ED-4DB2-BD59-A6C34878D82A}">
                    <a16:rowId xmlns:a16="http://schemas.microsoft.com/office/drawing/2014/main" val="533033300"/>
                  </a:ext>
                </a:extLst>
              </a:tr>
              <a:tr h="504234">
                <a:tc>
                  <a:txBody>
                    <a:bodyPr/>
                    <a:lstStyle/>
                    <a:p>
                      <a:r>
                        <a:rPr lang="en-US" sz="1400"/>
                        <a:t>Service and the Scholarship of Service to the University, Society and the Profession</a:t>
                      </a:r>
                    </a:p>
                  </a:txBody>
                  <a:tcPr/>
                </a:tc>
                <a:tc>
                  <a:txBody>
                    <a:bodyPr/>
                    <a:lstStyle/>
                    <a:p>
                      <a:r>
                        <a:rPr lang="en-US" sz="1400"/>
                        <a:t>Candidate</a:t>
                      </a:r>
                    </a:p>
                  </a:txBody>
                  <a:tcPr/>
                </a:tc>
                <a:extLst>
                  <a:ext uri="{0D108BD9-81ED-4DB2-BD59-A6C34878D82A}">
                    <a16:rowId xmlns:a16="http://schemas.microsoft.com/office/drawing/2014/main" val="1098041664"/>
                  </a:ext>
                </a:extLst>
              </a:tr>
              <a:tr h="504234">
                <a:tc>
                  <a:txBody>
                    <a:bodyPr/>
                    <a:lstStyle/>
                    <a:p>
                      <a:r>
                        <a:rPr lang="en-US" sz="1400"/>
                        <a:t>External Letters of Assessment (6</a:t>
                      </a:r>
                      <a:r>
                        <a:rPr lang="en-US" sz="1400" baseline="30000"/>
                        <a:t>th</a:t>
                      </a:r>
                      <a:r>
                        <a:rPr lang="en-US" sz="1400"/>
                        <a:t> year review and promotion to professor)</a:t>
                      </a:r>
                    </a:p>
                  </a:txBody>
                  <a:tcPr/>
                </a:tc>
                <a:tc>
                  <a:txBody>
                    <a:bodyPr/>
                    <a:lstStyle/>
                    <a:p>
                      <a:r>
                        <a:rPr lang="en-US" sz="1400"/>
                        <a:t>College</a:t>
                      </a:r>
                    </a:p>
                  </a:txBody>
                  <a:tcPr/>
                </a:tc>
                <a:extLst>
                  <a:ext uri="{0D108BD9-81ED-4DB2-BD59-A6C34878D82A}">
                    <a16:rowId xmlns:a16="http://schemas.microsoft.com/office/drawing/2014/main" val="1962519762"/>
                  </a:ext>
                </a:extLst>
              </a:tr>
              <a:tr h="504234">
                <a:tc>
                  <a:txBody>
                    <a:bodyPr/>
                    <a:lstStyle/>
                    <a:p>
                      <a:r>
                        <a:rPr lang="en-US" sz="1400"/>
                        <a:t>Statement of Evaluation</a:t>
                      </a:r>
                    </a:p>
                  </a:txBody>
                  <a:tcPr/>
                </a:tc>
                <a:tc>
                  <a:txBody>
                    <a:bodyPr/>
                    <a:lstStyle/>
                    <a:p>
                      <a:r>
                        <a:rPr lang="en-US" sz="1400"/>
                        <a:t>Area and College P&amp;T Committee/Dean</a:t>
                      </a:r>
                    </a:p>
                  </a:txBody>
                  <a:tcPr/>
                </a:tc>
                <a:extLst>
                  <a:ext uri="{0D108BD9-81ED-4DB2-BD59-A6C34878D82A}">
                    <a16:rowId xmlns:a16="http://schemas.microsoft.com/office/drawing/2014/main" val="686589836"/>
                  </a:ext>
                </a:extLst>
              </a:tr>
            </a:tbl>
          </a:graphicData>
        </a:graphic>
      </p:graphicFrame>
    </p:spTree>
    <p:extLst>
      <p:ext uri="{BB962C8B-B14F-4D97-AF65-F5344CB8AC3E}">
        <p14:creationId xmlns:p14="http://schemas.microsoft.com/office/powerpoint/2010/main" val="399690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809A-2BD5-497F-B6AE-7DBEE89B1A4C}"/>
              </a:ext>
            </a:extLst>
          </p:cNvPr>
          <p:cNvSpPr>
            <a:spLocks noGrp="1"/>
          </p:cNvSpPr>
          <p:nvPr>
            <p:ph type="title"/>
          </p:nvPr>
        </p:nvSpPr>
        <p:spPr/>
        <p:txBody>
          <a:bodyPr/>
          <a:lstStyle/>
          <a:p>
            <a:r>
              <a:rPr lang="en-US" dirty="0"/>
              <a:t>Supplemental Materials</a:t>
            </a:r>
          </a:p>
        </p:txBody>
      </p:sp>
      <p:sp>
        <p:nvSpPr>
          <p:cNvPr id="3" name="Text Placeholder 2">
            <a:extLst>
              <a:ext uri="{FF2B5EF4-FFF2-40B4-BE49-F238E27FC236}">
                <a16:creationId xmlns:a16="http://schemas.microsoft.com/office/drawing/2014/main" id="{41A7E251-762D-44B3-93F0-0823EF5D3695}"/>
              </a:ext>
            </a:extLst>
          </p:cNvPr>
          <p:cNvSpPr>
            <a:spLocks noGrp="1"/>
          </p:cNvSpPr>
          <p:nvPr>
            <p:ph type="body" sz="quarter" idx="12"/>
          </p:nvPr>
        </p:nvSpPr>
        <p:spPr>
          <a:xfrm>
            <a:off x="838200" y="1486535"/>
            <a:ext cx="10515600" cy="4157188"/>
          </a:xfrm>
        </p:spPr>
        <p:txBody>
          <a:bodyPr>
            <a:normAutofit fontScale="92500" lnSpcReduction="10000"/>
          </a:bodyPr>
          <a:lstStyle/>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b="1" dirty="0"/>
              <a:t>Important:</a:t>
            </a:r>
          </a:p>
          <a:p>
            <a:pPr marL="0" indent="0">
              <a:lnSpc>
                <a:spcPct val="100000"/>
              </a:lnSpc>
              <a:buNone/>
            </a:pPr>
            <a:r>
              <a:rPr lang="en-US" sz="1800" dirty="0"/>
              <a:t>Supplemental Materials are the materials that are sent to External Reviewers (not including SRTE/SEEQs). </a:t>
            </a:r>
          </a:p>
          <a:p>
            <a:pPr marL="0" indent="0">
              <a:lnSpc>
                <a:spcPct val="100000"/>
              </a:lnSpc>
              <a:buNone/>
            </a:pPr>
            <a:r>
              <a:rPr lang="en-US" sz="1800" dirty="0"/>
              <a:t>Unless requested by the University-level review committee during a six-year review, Supplemental Materials stay within the College and are not uploaded into Activity Insight. The CV and publications are </a:t>
            </a:r>
            <a:r>
              <a:rPr lang="en-US" sz="1800" i="1" dirty="0"/>
              <a:t>not</a:t>
            </a:r>
            <a:r>
              <a:rPr lang="en-US" sz="1800" dirty="0"/>
              <a:t> part of the dossier.</a:t>
            </a:r>
          </a:p>
          <a:p>
            <a:pPr marL="0" indent="0">
              <a:lnSpc>
                <a:spcPct val="100000"/>
              </a:lnSpc>
              <a:buNone/>
            </a:pPr>
            <a:r>
              <a:rPr lang="en-US" sz="1800" dirty="0"/>
              <a:t>The academic CV must include all appointment dates, curriculum development, course innovations, committee work and other service.</a:t>
            </a:r>
          </a:p>
        </p:txBody>
      </p:sp>
      <p:graphicFrame>
        <p:nvGraphicFramePr>
          <p:cNvPr id="4" name="Table 4">
            <a:extLst>
              <a:ext uri="{FF2B5EF4-FFF2-40B4-BE49-F238E27FC236}">
                <a16:creationId xmlns:a16="http://schemas.microsoft.com/office/drawing/2014/main" id="{A5A9F561-C7FB-44E8-8AF2-3DD264FA9CE1}"/>
              </a:ext>
            </a:extLst>
          </p:cNvPr>
          <p:cNvGraphicFramePr>
            <a:graphicFrameLocks noGrp="1"/>
          </p:cNvGraphicFramePr>
          <p:nvPr>
            <p:extLst>
              <p:ext uri="{D42A27DB-BD31-4B8C-83A1-F6EECF244321}">
                <p14:modId xmlns:p14="http://schemas.microsoft.com/office/powerpoint/2010/main" val="646372420"/>
              </p:ext>
            </p:extLst>
          </p:nvPr>
        </p:nvGraphicFramePr>
        <p:xfrm>
          <a:off x="838200" y="1669689"/>
          <a:ext cx="8192655" cy="1778000"/>
        </p:xfrm>
        <a:graphic>
          <a:graphicData uri="http://schemas.openxmlformats.org/drawingml/2006/table">
            <a:tbl>
              <a:tblPr firstRow="1" bandRow="1">
                <a:tableStyleId>{5C22544A-7EE6-4342-B048-85BDC9FD1C3A}</a:tableStyleId>
              </a:tblPr>
              <a:tblGrid>
                <a:gridCol w="5192486">
                  <a:extLst>
                    <a:ext uri="{9D8B030D-6E8A-4147-A177-3AD203B41FA5}">
                      <a16:colId xmlns:a16="http://schemas.microsoft.com/office/drawing/2014/main" val="742089009"/>
                    </a:ext>
                  </a:extLst>
                </a:gridCol>
                <a:gridCol w="3000169">
                  <a:extLst>
                    <a:ext uri="{9D8B030D-6E8A-4147-A177-3AD203B41FA5}">
                      <a16:colId xmlns:a16="http://schemas.microsoft.com/office/drawing/2014/main" val="4040578209"/>
                    </a:ext>
                  </a:extLst>
                </a:gridCol>
              </a:tblGrid>
              <a:tr h="370840">
                <a:tc>
                  <a:txBody>
                    <a:bodyPr/>
                    <a:lstStyle/>
                    <a:p>
                      <a:r>
                        <a:rPr lang="en-US"/>
                        <a:t>Information</a:t>
                      </a:r>
                    </a:p>
                  </a:txBody>
                  <a:tcPr/>
                </a:tc>
                <a:tc>
                  <a:txBody>
                    <a:bodyPr/>
                    <a:lstStyle/>
                    <a:p>
                      <a:r>
                        <a:rPr lang="en-US"/>
                        <a:t>Responsibility </a:t>
                      </a:r>
                    </a:p>
                  </a:txBody>
                  <a:tcPr/>
                </a:tc>
                <a:extLst>
                  <a:ext uri="{0D108BD9-81ED-4DB2-BD59-A6C34878D82A}">
                    <a16:rowId xmlns:a16="http://schemas.microsoft.com/office/drawing/2014/main" val="2498092854"/>
                  </a:ext>
                </a:extLst>
              </a:tr>
              <a:tr h="370840">
                <a:tc>
                  <a:txBody>
                    <a:bodyPr/>
                    <a:lstStyle/>
                    <a:p>
                      <a:r>
                        <a:rPr lang="en-US" sz="1400" b="0" i="0" kern="1200" dirty="0">
                          <a:solidFill>
                            <a:schemeClr val="dk1"/>
                          </a:solidFill>
                          <a:effectLst/>
                          <a:latin typeface="+mn-lt"/>
                          <a:ea typeface="+mn-ea"/>
                          <a:cs typeface="+mn-cs"/>
                        </a:rPr>
                        <a:t>Full SRTE/SEEQ Information and student comments for all years of review: 2nd-, 4th-, 6th-level reviews.</a:t>
                      </a:r>
                      <a:endParaRPr lang="en-US" sz="1400" dirty="0"/>
                    </a:p>
                  </a:txBody>
                  <a:tcPr/>
                </a:tc>
                <a:tc>
                  <a:txBody>
                    <a:bodyPr/>
                    <a:lstStyle/>
                    <a:p>
                      <a:r>
                        <a:rPr lang="en-US" sz="1400"/>
                        <a:t>Admin. Support</a:t>
                      </a:r>
                    </a:p>
                  </a:txBody>
                  <a:tcPr/>
                </a:tc>
                <a:extLst>
                  <a:ext uri="{0D108BD9-81ED-4DB2-BD59-A6C34878D82A}">
                    <a16:rowId xmlns:a16="http://schemas.microsoft.com/office/drawing/2014/main" val="3173543957"/>
                  </a:ext>
                </a:extLst>
              </a:tr>
              <a:tr h="370840">
                <a:tc>
                  <a:txBody>
                    <a:bodyPr/>
                    <a:lstStyle/>
                    <a:p>
                      <a:r>
                        <a:rPr lang="en-US" sz="1400" b="0" i="0" kern="1200">
                          <a:solidFill>
                            <a:schemeClr val="dk1"/>
                          </a:solidFill>
                          <a:effectLst/>
                          <a:latin typeface="+mn-lt"/>
                          <a:ea typeface="+mn-ea"/>
                          <a:cs typeface="+mn-cs"/>
                        </a:rPr>
                        <a:t>Current Academic Curriculum Vitae​</a:t>
                      </a:r>
                      <a:endParaRPr lang="en-US" sz="1400"/>
                    </a:p>
                  </a:txBody>
                  <a:tcPr/>
                </a:tc>
                <a:tc>
                  <a:txBody>
                    <a:bodyPr/>
                    <a:lstStyle/>
                    <a:p>
                      <a:r>
                        <a:rPr lang="en-US" sz="1400"/>
                        <a:t>Candidate</a:t>
                      </a:r>
                    </a:p>
                  </a:txBody>
                  <a:tcPr/>
                </a:tc>
                <a:extLst>
                  <a:ext uri="{0D108BD9-81ED-4DB2-BD59-A6C34878D82A}">
                    <a16:rowId xmlns:a16="http://schemas.microsoft.com/office/drawing/2014/main" val="2698106262"/>
                  </a:ext>
                </a:extLst>
              </a:tr>
              <a:tr h="370840">
                <a:tc>
                  <a:txBody>
                    <a:bodyPr/>
                    <a:lstStyle/>
                    <a:p>
                      <a:r>
                        <a:rPr lang="en-US" sz="1400" b="0" i="0" kern="1200" dirty="0">
                          <a:solidFill>
                            <a:schemeClr val="dk1"/>
                          </a:solidFill>
                          <a:effectLst/>
                          <a:latin typeface="+mn-lt"/>
                          <a:ea typeface="+mn-ea"/>
                          <a:cs typeface="+mn-cs"/>
                        </a:rPr>
                        <a:t>Top 5 publications for promotion and tenure and for promotion to professor</a:t>
                      </a:r>
                      <a:endParaRPr lang="en-US" sz="1400" dirty="0"/>
                    </a:p>
                  </a:txBody>
                  <a:tcPr/>
                </a:tc>
                <a:tc>
                  <a:txBody>
                    <a:bodyPr/>
                    <a:lstStyle/>
                    <a:p>
                      <a:r>
                        <a:rPr lang="en-US" sz="1400" dirty="0"/>
                        <a:t>Candidate</a:t>
                      </a:r>
                    </a:p>
                  </a:txBody>
                  <a:tcPr/>
                </a:tc>
                <a:extLst>
                  <a:ext uri="{0D108BD9-81ED-4DB2-BD59-A6C34878D82A}">
                    <a16:rowId xmlns:a16="http://schemas.microsoft.com/office/drawing/2014/main" val="2978408959"/>
                  </a:ext>
                </a:extLst>
              </a:tr>
            </a:tbl>
          </a:graphicData>
        </a:graphic>
      </p:graphicFrame>
    </p:spTree>
    <p:extLst>
      <p:ext uri="{BB962C8B-B14F-4D97-AF65-F5344CB8AC3E}">
        <p14:creationId xmlns:p14="http://schemas.microsoft.com/office/powerpoint/2010/main" val="15524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ECD4-6FF8-466C-8531-DC07C705D863}"/>
              </a:ext>
            </a:extLst>
          </p:cNvPr>
          <p:cNvSpPr>
            <a:spLocks noGrp="1"/>
          </p:cNvSpPr>
          <p:nvPr>
            <p:ph type="title"/>
          </p:nvPr>
        </p:nvSpPr>
        <p:spPr/>
        <p:txBody>
          <a:bodyPr/>
          <a:lstStyle/>
          <a:p>
            <a:r>
              <a:rPr lang="en-US"/>
              <a:t>Biographical Data Form for Promotion/Tenure Review</a:t>
            </a:r>
          </a:p>
        </p:txBody>
      </p:sp>
      <p:sp>
        <p:nvSpPr>
          <p:cNvPr id="3" name="Text Placeholder 2">
            <a:extLst>
              <a:ext uri="{FF2B5EF4-FFF2-40B4-BE49-F238E27FC236}">
                <a16:creationId xmlns:a16="http://schemas.microsoft.com/office/drawing/2014/main" id="{BD6E015F-BE6D-4A9B-8D30-101844AF96B0}"/>
              </a:ext>
            </a:extLst>
          </p:cNvPr>
          <p:cNvSpPr>
            <a:spLocks noGrp="1"/>
          </p:cNvSpPr>
          <p:nvPr>
            <p:ph type="body" sz="quarter" idx="12"/>
          </p:nvPr>
        </p:nvSpPr>
        <p:spPr/>
        <p:txBody>
          <a:bodyPr>
            <a:normAutofit/>
          </a:bodyPr>
          <a:lstStyle/>
          <a:p>
            <a:pPr marL="0" indent="0">
              <a:buNone/>
            </a:pPr>
            <a:r>
              <a:rPr lang="en-US" sz="2400" b="1"/>
              <a:t>IMPORTANT:</a:t>
            </a:r>
            <a:endParaRPr lang="en-US" sz="2400"/>
          </a:p>
          <a:p>
            <a:pPr>
              <a:lnSpc>
                <a:spcPct val="100000"/>
              </a:lnSpc>
            </a:pPr>
            <a:r>
              <a:rPr lang="en-US" sz="2000"/>
              <a:t>Please complete the form in its entirety: </a:t>
            </a:r>
            <a:r>
              <a:rPr lang="en-US" sz="2000" u="sng"/>
              <a:t>Please include Exact Rank and Title.</a:t>
            </a:r>
          </a:p>
          <a:p>
            <a:pPr>
              <a:lnSpc>
                <a:spcPct val="100000"/>
              </a:lnSpc>
            </a:pPr>
            <a:r>
              <a:rPr lang="en-US" sz="2000"/>
              <a:t>Please complete all fields in Section II: Academic Training </a:t>
            </a:r>
            <a:r>
              <a:rPr lang="en-US" sz="2000" u="sng"/>
              <a:t>including degree dates.</a:t>
            </a:r>
          </a:p>
          <a:p>
            <a:pPr>
              <a:lnSpc>
                <a:spcPct val="100000"/>
              </a:lnSpc>
            </a:pPr>
            <a:r>
              <a:rPr lang="en-US" sz="2000"/>
              <a:t>Please complete all fields in Section III: Academic, Government, Military and Professional Positions including </a:t>
            </a:r>
            <a:r>
              <a:rPr lang="en-US" sz="2000" u="sng"/>
              <a:t>Rank or Title and Dates (from-to)</a:t>
            </a:r>
          </a:p>
          <a:p>
            <a:pPr>
              <a:lnSpc>
                <a:spcPct val="100000"/>
              </a:lnSpc>
            </a:pPr>
            <a:r>
              <a:rPr lang="en-US" sz="2000"/>
              <a:t>Please complete Section IV: Previous Sabbaticals at the Pennsylvania State University (if applicable).</a:t>
            </a:r>
          </a:p>
        </p:txBody>
      </p:sp>
    </p:spTree>
    <p:extLst>
      <p:ext uri="{BB962C8B-B14F-4D97-AF65-F5344CB8AC3E}">
        <p14:creationId xmlns:p14="http://schemas.microsoft.com/office/powerpoint/2010/main" val="148841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2A45-CE10-4B09-B28E-0B59CB436678}"/>
              </a:ext>
            </a:extLst>
          </p:cNvPr>
          <p:cNvSpPr>
            <a:spLocks noGrp="1"/>
          </p:cNvSpPr>
          <p:nvPr>
            <p:ph type="title"/>
          </p:nvPr>
        </p:nvSpPr>
        <p:spPr/>
        <p:txBody>
          <a:bodyPr/>
          <a:lstStyle/>
          <a:p>
            <a:r>
              <a:rPr lang="en-US"/>
              <a:t>Narrative Statement</a:t>
            </a:r>
          </a:p>
        </p:txBody>
      </p:sp>
      <p:sp>
        <p:nvSpPr>
          <p:cNvPr id="3" name="Text Placeholder 2">
            <a:extLst>
              <a:ext uri="{FF2B5EF4-FFF2-40B4-BE49-F238E27FC236}">
                <a16:creationId xmlns:a16="http://schemas.microsoft.com/office/drawing/2014/main" id="{4B6CAA6B-E1DD-4AB7-B0E6-50856CC2CFEE}"/>
              </a:ext>
            </a:extLst>
          </p:cNvPr>
          <p:cNvSpPr>
            <a:spLocks noGrp="1"/>
          </p:cNvSpPr>
          <p:nvPr>
            <p:ph type="body" sz="quarter" idx="12"/>
          </p:nvPr>
        </p:nvSpPr>
        <p:spPr/>
        <p:txBody>
          <a:bodyPr>
            <a:normAutofit lnSpcReduction="10000"/>
          </a:bodyPr>
          <a:lstStyle/>
          <a:p>
            <a:pPr marL="0" indent="0">
              <a:lnSpc>
                <a:spcPct val="100000"/>
              </a:lnSpc>
              <a:buNone/>
            </a:pPr>
            <a:r>
              <a:rPr lang="en-US" sz="1600" dirty="0"/>
              <a:t>A narrative statement indicates a candidate’s sense of their scholarship of teaching and learning; scholarship of research and creative accomplishments; and service and scholarship of service to the university, society, and the profession. </a:t>
            </a:r>
          </a:p>
          <a:p>
            <a:pPr marL="0" indent="0">
              <a:lnSpc>
                <a:spcPct val="100000"/>
              </a:lnSpc>
              <a:buNone/>
            </a:pPr>
            <a:r>
              <a:rPr lang="en-US" sz="1600" dirty="0"/>
              <a:t>The purpose of this statement is not so much to call attention to achievements that are listed elsewhere in the dossier as it is to give candidates the opportunity to place their work and activities in context of their overall goals and agendas. </a:t>
            </a:r>
          </a:p>
          <a:p>
            <a:pPr marL="0" indent="0">
              <a:lnSpc>
                <a:spcPct val="100000"/>
              </a:lnSpc>
              <a:buNone/>
            </a:pPr>
            <a:r>
              <a:rPr lang="en-US" sz="1800" b="1" dirty="0"/>
              <a:t>IMPORTANT:</a:t>
            </a:r>
          </a:p>
          <a:p>
            <a:pPr>
              <a:lnSpc>
                <a:spcPct val="100000"/>
              </a:lnSpc>
            </a:pPr>
            <a:r>
              <a:rPr lang="en-US" sz="1800" dirty="0"/>
              <a:t>2-3 pages (3 pages max) in 10-point font with existing margins in the Activity Insight University Dossier template, should not exceed 2000 words; this word length will be reduced to 1600 words when there are no candidates pursuing tenure who were in their probationary period in calendar year 2020. </a:t>
            </a:r>
          </a:p>
          <a:p>
            <a:pPr>
              <a:lnSpc>
                <a:spcPct val="100000"/>
              </a:lnSpc>
            </a:pPr>
            <a:r>
              <a:rPr lang="en-US" sz="1800" dirty="0"/>
              <a:t>Please do not adjust margins when using the Activity Insight Dossier template.</a:t>
            </a:r>
          </a:p>
          <a:p>
            <a:pPr>
              <a:lnSpc>
                <a:spcPct val="100000"/>
              </a:lnSpc>
            </a:pPr>
            <a:r>
              <a:rPr lang="en-US" sz="1800" dirty="0"/>
              <a:t>Have a tenured faculty member read your narrative statement. You may receive constructive feedback.</a:t>
            </a:r>
          </a:p>
          <a:p>
            <a:pPr>
              <a:lnSpc>
                <a:spcPct val="100000"/>
              </a:lnSpc>
            </a:pPr>
            <a:r>
              <a:rPr lang="en-US" sz="1800" dirty="0"/>
              <a:t>For more information about the Narrative Statement, see the University’s Guidance for Promotion and Tenure Narratives</a:t>
            </a:r>
          </a:p>
        </p:txBody>
      </p:sp>
    </p:spTree>
    <p:extLst>
      <p:ext uri="{BB962C8B-B14F-4D97-AF65-F5344CB8AC3E}">
        <p14:creationId xmlns:p14="http://schemas.microsoft.com/office/powerpoint/2010/main" val="277443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AD22-5DF3-4F12-A9AF-C45536F91F28}"/>
              </a:ext>
            </a:extLst>
          </p:cNvPr>
          <p:cNvSpPr>
            <a:spLocks noGrp="1"/>
          </p:cNvSpPr>
          <p:nvPr>
            <p:ph type="title"/>
          </p:nvPr>
        </p:nvSpPr>
        <p:spPr/>
        <p:txBody>
          <a:bodyPr>
            <a:normAutofit/>
          </a:bodyPr>
          <a:lstStyle/>
          <a:p>
            <a:r>
              <a:rPr lang="en-US"/>
              <a:t>Scholarship of Teaching &amp; Learning - Section A</a:t>
            </a:r>
          </a:p>
        </p:txBody>
      </p:sp>
      <p:sp>
        <p:nvSpPr>
          <p:cNvPr id="3" name="Text Placeholder 2">
            <a:extLst>
              <a:ext uri="{FF2B5EF4-FFF2-40B4-BE49-F238E27FC236}">
                <a16:creationId xmlns:a16="http://schemas.microsoft.com/office/drawing/2014/main" id="{AD8F08A5-9204-4B26-B87C-C4D6D603CB13}"/>
              </a:ext>
            </a:extLst>
          </p:cNvPr>
          <p:cNvSpPr>
            <a:spLocks noGrp="1"/>
          </p:cNvSpPr>
          <p:nvPr>
            <p:ph type="body" sz="quarter" idx="12"/>
          </p:nvPr>
        </p:nvSpPr>
        <p:spPr/>
        <p:txBody>
          <a:bodyPr vert="horz" lIns="91440" tIns="45720" rIns="91440" bIns="45720" rtlCol="0" anchor="t">
            <a:normAutofit fontScale="62500" lnSpcReduction="20000"/>
          </a:bodyPr>
          <a:lstStyle/>
          <a:p>
            <a:pPr>
              <a:lnSpc>
                <a:spcPct val="120000"/>
              </a:lnSpc>
            </a:pPr>
            <a:r>
              <a:rPr lang="en-US" b="1" dirty="0"/>
              <a:t>Candidate provides information in all areas on the form with the following exceptions:</a:t>
            </a:r>
          </a:p>
          <a:p>
            <a:pPr lvl="1">
              <a:lnSpc>
                <a:spcPct val="120000"/>
              </a:lnSpc>
            </a:pPr>
            <a:r>
              <a:rPr lang="en-US" dirty="0"/>
              <a:t>Peer Evaluations – Admin. Support provides and manually includes in dossier.</a:t>
            </a:r>
          </a:p>
          <a:p>
            <a:pPr lvl="1">
              <a:lnSpc>
                <a:spcPct val="120000"/>
              </a:lnSpc>
            </a:pPr>
            <a:r>
              <a:rPr lang="en-US" dirty="0"/>
              <a:t>SRTE/SEEQs Scores – Auto upload into Activity Insight</a:t>
            </a:r>
          </a:p>
          <a:p>
            <a:pPr lvl="1">
              <a:lnSpc>
                <a:spcPct val="120000"/>
              </a:lnSpc>
            </a:pPr>
            <a:r>
              <a:rPr lang="en-US" dirty="0"/>
              <a:t>Summary of Student Comments – Prepared by Chair of Promotion and Tenure Committee/Admin. Support manually includes in the dossier</a:t>
            </a:r>
          </a:p>
          <a:p>
            <a:pPr>
              <a:lnSpc>
                <a:spcPct val="120000"/>
              </a:lnSpc>
            </a:pPr>
            <a:r>
              <a:rPr lang="en-US" b="1" dirty="0"/>
              <a:t>Important to have SRTE/SEEQ scores for all classes taught onload </a:t>
            </a:r>
            <a:r>
              <a:rPr lang="en-US" b="1" u="sng" dirty="0"/>
              <a:t>and</a:t>
            </a:r>
            <a:r>
              <a:rPr lang="en-US" b="1" dirty="0"/>
              <a:t> overload.</a:t>
            </a:r>
          </a:p>
          <a:p>
            <a:pPr lvl="1">
              <a:lnSpc>
                <a:spcPct val="120000"/>
              </a:lnSpc>
            </a:pPr>
            <a:r>
              <a:rPr lang="en-US" dirty="0"/>
              <a:t>SRTEs from Spring 2020 are </a:t>
            </a:r>
            <a:r>
              <a:rPr lang="en-US" u="sng" dirty="0"/>
              <a:t>not</a:t>
            </a:r>
            <a:r>
              <a:rPr lang="en-US" dirty="0"/>
              <a:t> allowed to be included in the dossier. Only the individual faculty member has access to their Spring, Summer, and Fall 2020 SRTEs. If your Fall 2020 SRTEs were included in your dossier, they must also be included in all subsequent dossiers.</a:t>
            </a:r>
          </a:p>
          <a:p>
            <a:pPr>
              <a:lnSpc>
                <a:spcPct val="120000"/>
              </a:lnSpc>
            </a:pPr>
            <a:r>
              <a:rPr lang="en-US" b="1" dirty="0"/>
              <a:t>Timeline for included material:</a:t>
            </a:r>
          </a:p>
          <a:p>
            <a:pPr lvl="1">
              <a:lnSpc>
                <a:spcPct val="120000"/>
              </a:lnSpc>
            </a:pPr>
            <a:r>
              <a:rPr lang="en-US" dirty="0"/>
              <a:t>For tenure consideration (with or without promotion): materials would be from date of employment at PSU in a tenure-eligible position.</a:t>
            </a:r>
          </a:p>
          <a:p>
            <a:pPr lvl="1">
              <a:lnSpc>
                <a:spcPct val="120000"/>
              </a:lnSpc>
            </a:pPr>
            <a:r>
              <a:rPr lang="en-US" dirty="0"/>
              <a:t>For promotion consideration, timeline would be from date of last promotion at PSU or most recent five years, whichever is shorter. Candidates may include the last 10 years of information if they wish. </a:t>
            </a:r>
          </a:p>
        </p:txBody>
      </p:sp>
    </p:spTree>
    <p:extLst>
      <p:ext uri="{BB962C8B-B14F-4D97-AF65-F5344CB8AC3E}">
        <p14:creationId xmlns:p14="http://schemas.microsoft.com/office/powerpoint/2010/main" val="398393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DC14244CD47C4D81582B29CB26EE7A" ma:contentTypeVersion="18" ma:contentTypeDescription="Create a new document." ma:contentTypeScope="" ma:versionID="3c6404152806af4e574df83f1fdf7f19">
  <xsd:schema xmlns:xsd="http://www.w3.org/2001/XMLSchema" xmlns:xs="http://www.w3.org/2001/XMLSchema" xmlns:p="http://schemas.microsoft.com/office/2006/metadata/properties" xmlns:ns2="35fad1ae-4ab7-46ce-948a-b41a68f6da3c" xmlns:ns3="20f75d26-f26f-4c03-b0b5-6331b69dd684" targetNamespace="http://schemas.microsoft.com/office/2006/metadata/properties" ma:root="true" ma:fieldsID="4b554167ad8a89719f912f6228987f96" ns2:_="" ns3:_="">
    <xsd:import namespace="35fad1ae-4ab7-46ce-948a-b41a68f6da3c"/>
    <xsd:import namespace="20f75d26-f26f-4c03-b0b5-6331b69dd6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ad1ae-4ab7-46ce-948a-b41a68f6d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f75d26-f26f-4c03-b0b5-6331b69dd6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08ab83c-9bae-4ccf-b211-bcc777d600ba}" ma:internalName="TaxCatchAll" ma:showField="CatchAllData" ma:web="20f75d26-f26f-4c03-b0b5-6331b69dd6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fad1ae-4ab7-46ce-948a-b41a68f6da3c">
      <Terms xmlns="http://schemas.microsoft.com/office/infopath/2007/PartnerControls"/>
    </lcf76f155ced4ddcb4097134ff3c332f>
    <TaxCatchAll xmlns="20f75d26-f26f-4c03-b0b5-6331b69dd684" xsi:nil="true"/>
  </documentManagement>
</p:properties>
</file>

<file path=customXml/itemProps1.xml><?xml version="1.0" encoding="utf-8"?>
<ds:datastoreItem xmlns:ds="http://schemas.openxmlformats.org/officeDocument/2006/customXml" ds:itemID="{8C4C56B3-5A47-4D16-ADF7-F2DC7E30BB8B}">
  <ds:schemaRefs>
    <ds:schemaRef ds:uri="http://schemas.microsoft.com/sharepoint/v3/contenttype/forms"/>
  </ds:schemaRefs>
</ds:datastoreItem>
</file>

<file path=customXml/itemProps2.xml><?xml version="1.0" encoding="utf-8"?>
<ds:datastoreItem xmlns:ds="http://schemas.openxmlformats.org/officeDocument/2006/customXml" ds:itemID="{86B440BC-01B7-4922-B7EF-80B786F1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ad1ae-4ab7-46ce-948a-b41a68f6da3c"/>
    <ds:schemaRef ds:uri="20f75d26-f26f-4c03-b0b5-6331b69dd6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5774A8-6903-4E6F-A3DB-CA3ECF137C34}">
  <ds:schemaRefs>
    <ds:schemaRef ds:uri="http://purl.org/dc/terms/"/>
    <ds:schemaRef ds:uri="http://schemas.openxmlformats.org/package/2006/metadata/core-properties"/>
    <ds:schemaRef ds:uri="http://www.w3.org/XML/1998/namespace"/>
    <ds:schemaRef ds:uri="http://purl.org/dc/elements/1.1/"/>
    <ds:schemaRef ds:uri="http://schemas.microsoft.com/office/2006/documentManagement/types"/>
    <ds:schemaRef ds:uri="20f75d26-f26f-4c03-b0b5-6331b69dd684"/>
    <ds:schemaRef ds:uri="http://schemas.microsoft.com/office/infopath/2007/PartnerControls"/>
    <ds:schemaRef ds:uri="35fad1ae-4ab7-46ce-948a-b41a68f6da3c"/>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2038</TotalTime>
  <Words>2683</Words>
  <Application>Microsoft Office PowerPoint</Application>
  <PresentationFormat>Widescreen</PresentationFormat>
  <Paragraphs>261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Franklin Gothic Medium</vt:lpstr>
      <vt:lpstr>Wingdings</vt:lpstr>
      <vt:lpstr>Office Theme</vt:lpstr>
      <vt:lpstr>Promotion and Tenure Workshop 2024-2025</vt:lpstr>
      <vt:lpstr>Promotion and Tenure General Criteria</vt:lpstr>
      <vt:lpstr>Confidentiality</vt:lpstr>
      <vt:lpstr>Multi-Year P&amp;T Timeline</vt:lpstr>
      <vt:lpstr>The Dossier</vt:lpstr>
      <vt:lpstr>Supplemental Materials</vt:lpstr>
      <vt:lpstr>Biographical Data Form for Promotion/Tenure Review</vt:lpstr>
      <vt:lpstr>Narrative Statement</vt:lpstr>
      <vt:lpstr>Scholarship of Teaching &amp; Learning - Section A</vt:lpstr>
      <vt:lpstr>Alternate Assessment of Teaching Effectiveness </vt:lpstr>
      <vt:lpstr>Scholarship of Research and Creative Accomplishments – Section B</vt:lpstr>
      <vt:lpstr>Service and the Scholarship of Service to the University, Society and the Profession – Section C</vt:lpstr>
      <vt:lpstr>External Letters of Assessment </vt:lpstr>
      <vt:lpstr>Statements of Evaluation of the Candidate by Review Committees and Administrators </vt:lpstr>
      <vt:lpstr>Timeline</vt:lpstr>
      <vt:lpstr>2nd Year Review (Please note** if the date below falls on a weekend the due date will be on the closest business day.)</vt:lpstr>
      <vt:lpstr>4th Year Review (Please note** if the date below falls on a weekend the due date will be on the closest business day.) </vt:lpstr>
      <vt:lpstr>6th Year Review, Promotion to Professor, 5th Year (early/out of sequence)</vt:lpstr>
      <vt:lpstr>Staying of the Provisional Tenure Period</vt:lpstr>
      <vt:lpstr>Please remember… </vt:lpstr>
      <vt:lpstr>Activity Insight</vt:lpstr>
      <vt:lpstr>AC-23 Penn State Promotion and Tenure Procedures and Regulation</vt:lpstr>
      <vt:lpstr>Promotion and Tenure Committee Comments</vt:lpstr>
      <vt:lpstr>Summary  The Road to Promotion and Tenure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Wiest, Kathy</cp:lastModifiedBy>
  <cp:revision>54</cp:revision>
  <cp:lastPrinted>2024-02-27T12:46:33Z</cp:lastPrinted>
  <dcterms:created xsi:type="dcterms:W3CDTF">2018-03-02T16:11:06Z</dcterms:created>
  <dcterms:modified xsi:type="dcterms:W3CDTF">2024-02-28T13:30:45Z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0x010100BEDC14244CD47C4D81582B29CB26EE7A</vt:lpwstr>
  </property>
  <property fmtid="{D5CDD505-2E9C-101B-9397-08002B2CF9AE}" pid="3" name="MediaServiceImageTags">
    <vt:lpwstr/>
  </property>
</Properties>
</file>